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24.xml" ContentType="application/vnd.openxmlformats-officedocument.presentationml.tags+xml"/>
  <Override PartName="/ppt/theme/themeOverride1.xml" ContentType="application/vnd.openxmlformats-officedocument.themeOverride+xml"/>
  <Override PartName="/ppt/tags/tag25.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4.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5.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6.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7.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heme/themeOverride2.xml" ContentType="application/vnd.openxmlformats-officedocument.themeOverrid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8.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9.xml" ContentType="application/vnd.openxmlformats-officedocument.theme+xml"/>
  <Override PartName="/ppt/tags/tag66.xml" ContentType="application/vnd.openxmlformats-officedocument.presentationml.tags+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0.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1.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2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4.xml" ContentType="application/vnd.openxmlformats-officedocument.theme+xml"/>
  <Override PartName="/ppt/tags/tag80.xml" ContentType="application/vnd.openxmlformats-officedocument.presentationml.tags+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5.xml" ContentType="application/vnd.openxmlformats-officedocument.theme+xml"/>
  <Override PartName="/ppt/tags/tag81.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26.xml" ContentType="application/vnd.openxmlformats-officedocument.theme+xml"/>
  <Override PartName="/ppt/tags/tag82.xml" ContentType="application/vnd.openxmlformats-officedocument.presentationml.tags+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27.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28.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29.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0.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31.xml" ContentType="application/vnd.openxmlformats-officedocument.theme+xml"/>
  <Override PartName="/ppt/theme/theme3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notesSlides/notesSlide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1.xml" ContentType="application/vnd.openxmlformats-officedocument.presentationml.tags+xml"/>
  <Override PartName="/ppt/notesSlides/notesSlide5.xml" ContentType="application/vnd.openxmlformats-officedocument.presentationml.notesSlide+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4676" r:id="rId2"/>
    <p:sldMasterId id="2147484910" r:id="rId3"/>
    <p:sldMasterId id="2147485453" r:id="rId4"/>
    <p:sldMasterId id="2147485481" r:id="rId5"/>
    <p:sldMasterId id="2147485495" r:id="rId6"/>
    <p:sldMasterId id="2147485793" r:id="rId7"/>
    <p:sldMasterId id="2147485862" r:id="rId8"/>
    <p:sldMasterId id="2147485899" r:id="rId9"/>
    <p:sldMasterId id="2147485974" r:id="rId10"/>
    <p:sldMasterId id="2147486002" r:id="rId11"/>
    <p:sldMasterId id="2147486077" r:id="rId12"/>
    <p:sldMasterId id="2147486104" r:id="rId13"/>
    <p:sldMasterId id="2147486207" r:id="rId14"/>
    <p:sldMasterId id="2147486251" r:id="rId15"/>
    <p:sldMasterId id="2147486285" r:id="rId16"/>
    <p:sldMasterId id="2147486323" r:id="rId17"/>
    <p:sldMasterId id="2147486361" r:id="rId18"/>
    <p:sldMasterId id="2147486379" r:id="rId19"/>
    <p:sldMasterId id="2147486426" r:id="rId20"/>
    <p:sldMasterId id="2147487863" r:id="rId21"/>
    <p:sldMasterId id="2147487998" r:id="rId22"/>
    <p:sldMasterId id="2147488012" r:id="rId23"/>
    <p:sldMasterId id="2147488031" r:id="rId24"/>
    <p:sldMasterId id="2147488042" r:id="rId25"/>
    <p:sldMasterId id="2147488054" r:id="rId26"/>
    <p:sldMasterId id="2147488062" r:id="rId27"/>
    <p:sldMasterId id="2147488072" r:id="rId28"/>
    <p:sldMasterId id="2147488085" r:id="rId29"/>
    <p:sldMasterId id="2147488094" r:id="rId30"/>
  </p:sldMasterIdLst>
  <p:notesMasterIdLst>
    <p:notesMasterId r:id="rId45"/>
  </p:notesMasterIdLst>
  <p:handoutMasterIdLst>
    <p:handoutMasterId r:id="rId46"/>
  </p:handoutMasterIdLst>
  <p:sldIdLst>
    <p:sldId id="1346" r:id="rId31"/>
    <p:sldId id="1350" r:id="rId32"/>
    <p:sldId id="1359" r:id="rId33"/>
    <p:sldId id="1344" r:id="rId34"/>
    <p:sldId id="1345" r:id="rId35"/>
    <p:sldId id="1349" r:id="rId36"/>
    <p:sldId id="1351" r:id="rId37"/>
    <p:sldId id="1352" r:id="rId38"/>
    <p:sldId id="1353" r:id="rId39"/>
    <p:sldId id="1354" r:id="rId40"/>
    <p:sldId id="1355" r:id="rId41"/>
    <p:sldId id="1356" r:id="rId42"/>
    <p:sldId id="1357" r:id="rId43"/>
    <p:sldId id="1360" r:id="rId44"/>
  </p:sldIdLst>
  <p:sldSz cx="9144000" cy="6858000" type="screen4x3"/>
  <p:notesSz cx="7010400" cy="9236075"/>
  <p:custDataLst>
    <p:tags r:id="rId4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Cruz" initials="R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4E4E4"/>
    <a:srgbClr val="E8E8E8"/>
    <a:srgbClr val="00B0A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1" autoAdjust="0"/>
    <p:restoredTop sz="95728" autoAdjust="0"/>
  </p:normalViewPr>
  <p:slideViewPr>
    <p:cSldViewPr>
      <p:cViewPr varScale="1">
        <p:scale>
          <a:sx n="70" d="100"/>
          <a:sy n="70" d="100"/>
        </p:scale>
        <p:origin x="1572" y="48"/>
      </p:cViewPr>
      <p:guideLst>
        <p:guide orient="horz" pos="2160"/>
        <p:guide pos="2880"/>
      </p:guideLst>
    </p:cSldViewPr>
  </p:slideViewPr>
  <p:notesTextViewPr>
    <p:cViewPr>
      <p:scale>
        <a:sx n="1" d="1"/>
        <a:sy n="1" d="1"/>
      </p:scale>
      <p:origin x="0" y="0"/>
    </p:cViewPr>
  </p:notesTextViewPr>
  <p:sorterViewPr>
    <p:cViewPr>
      <p:scale>
        <a:sx n="90" d="100"/>
        <a:sy n="90" d="100"/>
      </p:scale>
      <p:origin x="0" y="24072"/>
    </p:cViewPr>
  </p:sorterViewPr>
  <p:notesViewPr>
    <p:cSldViewPr>
      <p:cViewPr varScale="1">
        <p:scale>
          <a:sx n="56" d="100"/>
          <a:sy n="56" d="100"/>
        </p:scale>
        <p:origin x="-2586"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119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5" y="1"/>
            <a:ext cx="3038145" cy="461193"/>
          </a:xfrm>
          <a:prstGeom prst="rect">
            <a:avLst/>
          </a:prstGeom>
        </p:spPr>
        <p:txBody>
          <a:bodyPr vert="horz" lIns="88139" tIns="44070" rIns="88139" bIns="44070" rtlCol="0"/>
          <a:lstStyle>
            <a:lvl1pPr algn="r">
              <a:defRPr sz="1200"/>
            </a:lvl1pPr>
          </a:lstStyle>
          <a:p>
            <a:fld id="{307A4C25-6964-4BF2-BA20-3C7169463B5E}" type="datetimeFigureOut">
              <a:rPr lang="en-US" smtClean="0"/>
              <a:t>2/7/2020</a:t>
            </a:fld>
            <a:endParaRPr lang="en-US" dirty="0"/>
          </a:p>
        </p:txBody>
      </p:sp>
      <p:sp>
        <p:nvSpPr>
          <p:cNvPr id="4" name="Footer Placeholder 3"/>
          <p:cNvSpPr>
            <a:spLocks noGrp="1"/>
          </p:cNvSpPr>
          <p:nvPr>
            <p:ph type="ftr" sz="quarter" idx="2"/>
          </p:nvPr>
        </p:nvSpPr>
        <p:spPr>
          <a:xfrm>
            <a:off x="1" y="8773357"/>
            <a:ext cx="3038145" cy="461193"/>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5" y="8773357"/>
            <a:ext cx="3038145" cy="461193"/>
          </a:xfrm>
          <a:prstGeom prst="rect">
            <a:avLst/>
          </a:prstGeom>
        </p:spPr>
        <p:txBody>
          <a:bodyPr vert="horz" lIns="88139" tIns="44070" rIns="88139" bIns="44070" rtlCol="0" anchor="b"/>
          <a:lstStyle>
            <a:lvl1pPr algn="r">
              <a:defRPr sz="1200"/>
            </a:lvl1pPr>
          </a:lstStyle>
          <a:p>
            <a:fld id="{79D2FBB2-C16D-48F0-8BF6-AC51F7207D3C}" type="slidenum">
              <a:rPr lang="en-US" smtClean="0"/>
              <a:t>‹#›</a:t>
            </a:fld>
            <a:endParaRPr lang="en-US" dirty="0"/>
          </a:p>
        </p:txBody>
      </p:sp>
    </p:spTree>
    <p:extLst>
      <p:ext uri="{BB962C8B-B14F-4D97-AF65-F5344CB8AC3E}">
        <p14:creationId xmlns:p14="http://schemas.microsoft.com/office/powerpoint/2010/main" val="2287207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119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5" y="1"/>
            <a:ext cx="3038145" cy="461193"/>
          </a:xfrm>
          <a:prstGeom prst="rect">
            <a:avLst/>
          </a:prstGeom>
        </p:spPr>
        <p:txBody>
          <a:bodyPr vert="horz" lIns="88139" tIns="44070" rIns="88139" bIns="44070" rtlCol="0"/>
          <a:lstStyle>
            <a:lvl1pPr algn="r">
              <a:defRPr sz="1200"/>
            </a:lvl1pPr>
          </a:lstStyle>
          <a:p>
            <a:fld id="{04C111D7-87EF-4B94-A3BD-1A1E978D9760}" type="datetimeFigureOut">
              <a:rPr lang="en-US" smtClean="0"/>
              <a:t>2/7/2020</a:t>
            </a:fld>
            <a:endParaRPr lang="en-US" dirty="0"/>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6" y="4387443"/>
            <a:ext cx="5607711" cy="415531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7"/>
            <a:ext cx="3038145" cy="461193"/>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5" y="8773357"/>
            <a:ext cx="3038145" cy="461193"/>
          </a:xfrm>
          <a:prstGeom prst="rect">
            <a:avLst/>
          </a:prstGeom>
        </p:spPr>
        <p:txBody>
          <a:bodyPr vert="horz" lIns="88139" tIns="44070" rIns="88139" bIns="44070" rtlCol="0" anchor="b"/>
          <a:lstStyle>
            <a:lvl1pPr algn="r">
              <a:defRPr sz="1200"/>
            </a:lvl1pPr>
          </a:lstStyle>
          <a:p>
            <a:fld id="{AF25456D-0D34-4444-86F0-D6F330265127}" type="slidenum">
              <a:rPr lang="en-US" smtClean="0"/>
              <a:t>‹#›</a:t>
            </a:fld>
            <a:endParaRPr lang="en-US" dirty="0"/>
          </a:p>
        </p:txBody>
      </p:sp>
    </p:spTree>
    <p:extLst>
      <p:ext uri="{BB962C8B-B14F-4D97-AF65-F5344CB8AC3E}">
        <p14:creationId xmlns:p14="http://schemas.microsoft.com/office/powerpoint/2010/main" val="92459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C4CFC-C49D-4ABA-B39F-460DA6986E71}"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10</a:t>
            </a:fld>
            <a:endParaRPr lang="en-US" dirty="0"/>
          </a:p>
        </p:txBody>
      </p:sp>
    </p:spTree>
    <p:extLst>
      <p:ext uri="{BB962C8B-B14F-4D97-AF65-F5344CB8AC3E}">
        <p14:creationId xmlns:p14="http://schemas.microsoft.com/office/powerpoint/2010/main" val="219658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11</a:t>
            </a:fld>
            <a:endParaRPr lang="en-US" dirty="0"/>
          </a:p>
        </p:txBody>
      </p:sp>
    </p:spTree>
    <p:extLst>
      <p:ext uri="{BB962C8B-B14F-4D97-AF65-F5344CB8AC3E}">
        <p14:creationId xmlns:p14="http://schemas.microsoft.com/office/powerpoint/2010/main" val="14822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12</a:t>
            </a:fld>
            <a:endParaRPr lang="en-US" dirty="0"/>
          </a:p>
        </p:txBody>
      </p:sp>
    </p:spTree>
    <p:extLst>
      <p:ext uri="{BB962C8B-B14F-4D97-AF65-F5344CB8AC3E}">
        <p14:creationId xmlns:p14="http://schemas.microsoft.com/office/powerpoint/2010/main" val="397486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13</a:t>
            </a:fld>
            <a:endParaRPr lang="en-US" dirty="0"/>
          </a:p>
        </p:txBody>
      </p:sp>
    </p:spTree>
    <p:extLst>
      <p:ext uri="{BB962C8B-B14F-4D97-AF65-F5344CB8AC3E}">
        <p14:creationId xmlns:p14="http://schemas.microsoft.com/office/powerpoint/2010/main" val="15296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t>
            </a:r>
            <a:r>
              <a:rPr lang="en-US" dirty="0"/>
              <a:t>will be </a:t>
            </a:r>
            <a:r>
              <a:rPr lang="en-US" dirty="0" smtClean="0"/>
              <a:t>talking a</a:t>
            </a:r>
            <a:r>
              <a:rPr lang="en-US" baseline="0" dirty="0" smtClean="0"/>
              <a:t> lot about systems, so let’s take a moment to define that. </a:t>
            </a:r>
            <a:endParaRPr lang="en-US" dirty="0"/>
          </a:p>
          <a:p>
            <a:pPr marL="171450" indent="-171450">
              <a:buFont typeface="Arial" panose="020B0604020202020204" pitchFamily="34" charset="0"/>
              <a:buChar char="•"/>
            </a:pPr>
            <a:r>
              <a:rPr lang="en-US" dirty="0" smtClean="0"/>
              <a:t>Define it</a:t>
            </a:r>
          </a:p>
          <a:p>
            <a:pPr marL="171450" indent="-171450">
              <a:buFont typeface="Arial" panose="020B0604020202020204" pitchFamily="34" charset="0"/>
              <a:buChar char="•"/>
            </a:pPr>
            <a:r>
              <a:rPr lang="en-US" dirty="0" smtClean="0"/>
              <a:t>Bodie</a:t>
            </a:r>
            <a:r>
              <a:rPr lang="en-US" baseline="0" dirty="0" smtClean="0"/>
              <a:t>s are systems, family, team, orgs.</a:t>
            </a:r>
          </a:p>
          <a:p>
            <a:pPr marL="171450" indent="-171450">
              <a:buFont typeface="Arial" panose="020B0604020202020204" pitchFamily="34" charset="0"/>
              <a:buChar char="•"/>
            </a:pPr>
            <a:r>
              <a:rPr lang="en-US" dirty="0" smtClean="0"/>
              <a:t>When we talk about your “talent system” we are referring</a:t>
            </a:r>
            <a:r>
              <a:rPr lang="en-US" baseline="0" dirty="0" smtClean="0"/>
              <a:t> to all the steps, processes, people involved in making decisions about how you hire, support, retain, and advance employees at your company.</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595959"/>
                </a:solidFill>
              </a:rPr>
              <a:t>Simplicity</a:t>
            </a:r>
            <a:r>
              <a:rPr lang="en-US" baseline="0" dirty="0" smtClean="0">
                <a:solidFill>
                  <a:srgbClr val="595959"/>
                </a:solidFill>
              </a:rPr>
              <a:t> underlies the complexity</a:t>
            </a: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93E672-EFEC-514E-A9C0-F3EC3A35DE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72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93E672-EFEC-514E-A9C0-F3EC3A35DE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67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t>
            </a:r>
            <a:r>
              <a:rPr lang="en-US" dirty="0"/>
              <a:t>will be </a:t>
            </a:r>
            <a:r>
              <a:rPr lang="en-US" dirty="0" smtClean="0"/>
              <a:t>talking a</a:t>
            </a:r>
            <a:r>
              <a:rPr lang="en-US" baseline="0" dirty="0" smtClean="0"/>
              <a:t> lot about systems, so let’s take a moment to define that. </a:t>
            </a:r>
            <a:endParaRPr lang="en-US" dirty="0"/>
          </a:p>
          <a:p>
            <a:pPr marL="171450" indent="-171450">
              <a:buFont typeface="Arial" panose="020B0604020202020204" pitchFamily="34" charset="0"/>
              <a:buChar char="•"/>
            </a:pPr>
            <a:r>
              <a:rPr lang="en-US" dirty="0" smtClean="0"/>
              <a:t>Define it</a:t>
            </a:r>
          </a:p>
          <a:p>
            <a:pPr marL="171450" indent="-171450">
              <a:buFont typeface="Arial" panose="020B0604020202020204" pitchFamily="34" charset="0"/>
              <a:buChar char="•"/>
            </a:pPr>
            <a:r>
              <a:rPr lang="en-US" dirty="0" smtClean="0"/>
              <a:t>Bodie</a:t>
            </a:r>
            <a:r>
              <a:rPr lang="en-US" baseline="0" dirty="0" smtClean="0"/>
              <a:t>s are systems, family, team, orgs.</a:t>
            </a:r>
          </a:p>
          <a:p>
            <a:pPr marL="171450" indent="-171450">
              <a:buFont typeface="Arial" panose="020B0604020202020204" pitchFamily="34" charset="0"/>
              <a:buChar char="•"/>
            </a:pPr>
            <a:r>
              <a:rPr lang="en-US" dirty="0" smtClean="0"/>
              <a:t>When we talk about your “talent system” we are referring</a:t>
            </a:r>
            <a:r>
              <a:rPr lang="en-US" baseline="0" dirty="0" smtClean="0"/>
              <a:t> to all the steps, processes, people involved in making decisions about how you hire, support, retain, and advance employees at your company.</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595959"/>
                </a:solidFill>
              </a:rPr>
              <a:t>Simplicity</a:t>
            </a:r>
            <a:r>
              <a:rPr lang="en-US" baseline="0" dirty="0" smtClean="0">
                <a:solidFill>
                  <a:srgbClr val="595959"/>
                </a:solidFill>
              </a:rPr>
              <a:t> underlies the complexity</a:t>
            </a: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93E672-EFEC-514E-A9C0-F3EC3A35DE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7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4</a:t>
            </a:fld>
            <a:endParaRPr lang="en-US" dirty="0"/>
          </a:p>
        </p:txBody>
      </p:sp>
    </p:spTree>
    <p:extLst>
      <p:ext uri="{BB962C8B-B14F-4D97-AF65-F5344CB8AC3E}">
        <p14:creationId xmlns:p14="http://schemas.microsoft.com/office/powerpoint/2010/main" val="280693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5</a:t>
            </a:fld>
            <a:endParaRPr lang="en-US" dirty="0"/>
          </a:p>
        </p:txBody>
      </p:sp>
    </p:spTree>
    <p:extLst>
      <p:ext uri="{BB962C8B-B14F-4D97-AF65-F5344CB8AC3E}">
        <p14:creationId xmlns:p14="http://schemas.microsoft.com/office/powerpoint/2010/main" val="23712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6</a:t>
            </a:fld>
            <a:endParaRPr lang="en-US" dirty="0"/>
          </a:p>
        </p:txBody>
      </p:sp>
    </p:spTree>
    <p:extLst>
      <p:ext uri="{BB962C8B-B14F-4D97-AF65-F5344CB8AC3E}">
        <p14:creationId xmlns:p14="http://schemas.microsoft.com/office/powerpoint/2010/main" val="364891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7</a:t>
            </a:fld>
            <a:endParaRPr lang="en-US" dirty="0"/>
          </a:p>
        </p:txBody>
      </p:sp>
    </p:spTree>
    <p:extLst>
      <p:ext uri="{BB962C8B-B14F-4D97-AF65-F5344CB8AC3E}">
        <p14:creationId xmlns:p14="http://schemas.microsoft.com/office/powerpoint/2010/main" val="173563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8</a:t>
            </a:fld>
            <a:endParaRPr lang="en-US" dirty="0"/>
          </a:p>
        </p:txBody>
      </p:sp>
    </p:spTree>
    <p:extLst>
      <p:ext uri="{BB962C8B-B14F-4D97-AF65-F5344CB8AC3E}">
        <p14:creationId xmlns:p14="http://schemas.microsoft.com/office/powerpoint/2010/main" val="77768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is as important as the outcome.</a:t>
            </a:r>
          </a:p>
          <a:p>
            <a:r>
              <a:rPr lang="en-US" baseline="0" dirty="0"/>
              <a:t>The map should tell a story.</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9</a:t>
            </a:fld>
            <a:endParaRPr lang="en-US" dirty="0"/>
          </a:p>
        </p:txBody>
      </p:sp>
    </p:spTree>
    <p:extLst>
      <p:ext uri="{BB962C8B-B14F-4D97-AF65-F5344CB8AC3E}">
        <p14:creationId xmlns:p14="http://schemas.microsoft.com/office/powerpoint/2010/main" val="354715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xml"/><Relationship Id="rId1" Type="http://schemas.openxmlformats.org/officeDocument/2006/relationships/vmlDrawing" Target="../drawings/vmlDrawing19.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19.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8.xml"/><Relationship Id="rId1" Type="http://schemas.openxmlformats.org/officeDocument/2006/relationships/vmlDrawing" Target="../drawings/vmlDrawing21.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9.xml"/><Relationship Id="rId1" Type="http://schemas.openxmlformats.org/officeDocument/2006/relationships/vmlDrawing" Target="../drawings/vmlDrawing22.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0.xml"/><Relationship Id="rId1" Type="http://schemas.openxmlformats.org/officeDocument/2006/relationships/tags" Target="../tags/tag3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2.xml"/><Relationship Id="rId1" Type="http://schemas.openxmlformats.org/officeDocument/2006/relationships/vmlDrawing" Target="../drawings/vmlDrawing24.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24.bin"/></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xml"/><Relationship Id="rId1" Type="http://schemas.openxmlformats.org/officeDocument/2006/relationships/vmlDrawing" Target="../drawings/vmlDrawing25.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5.xml"/><Relationship Id="rId1" Type="http://schemas.openxmlformats.org/officeDocument/2006/relationships/vmlDrawing" Target="../drawings/vmlDrawing27.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27.bin"/></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2.xml"/><Relationship Id="rId1" Type="http://schemas.openxmlformats.org/officeDocument/2006/relationships/tags" Target="../tags/tag3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38.xml"/><Relationship Id="rId1" Type="http://schemas.openxmlformats.org/officeDocument/2006/relationships/vmlDrawing" Target="../drawings/vmlDrawing29.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29.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39.xml"/><Relationship Id="rId1" Type="http://schemas.openxmlformats.org/officeDocument/2006/relationships/vmlDrawing" Target="../drawings/vmlDrawing30.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3.xml"/><Relationship Id="rId1" Type="http://schemas.openxmlformats.org/officeDocument/2006/relationships/tags" Target="../tags/tag4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2.xml"/><Relationship Id="rId1" Type="http://schemas.openxmlformats.org/officeDocument/2006/relationships/vmlDrawing" Target="../drawings/vmlDrawing32.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32.bin"/></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3.xml"/><Relationship Id="rId1" Type="http://schemas.openxmlformats.org/officeDocument/2006/relationships/vmlDrawing" Target="../drawings/vmlDrawing33.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4.xml"/><Relationship Id="rId1" Type="http://schemas.openxmlformats.org/officeDocument/2006/relationships/tags" Target="../tags/tag4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xml"/><Relationship Id="rId1" Type="http://schemas.openxmlformats.org/officeDocument/2006/relationships/vmlDrawing" Target="../drawings/vmlDrawing35.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35.bin"/></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7.xml"/><Relationship Id="rId1" Type="http://schemas.openxmlformats.org/officeDocument/2006/relationships/vmlDrawing" Target="../drawings/vmlDrawing36.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36.bin"/></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8.xml"/><Relationship Id="rId1" Type="http://schemas.openxmlformats.org/officeDocument/2006/relationships/vmlDrawing" Target="../drawings/vmlDrawing37.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9.xml"/><Relationship Id="rId1" Type="http://schemas.openxmlformats.org/officeDocument/2006/relationships/vmlDrawing" Target="../drawings/vmlDrawing38.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5.xml"/><Relationship Id="rId1" Type="http://schemas.openxmlformats.org/officeDocument/2006/relationships/tags" Target="../tags/tag5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2.xml"/><Relationship Id="rId1" Type="http://schemas.openxmlformats.org/officeDocument/2006/relationships/vmlDrawing" Target="../drawings/vmlDrawing40.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40.bin"/></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3.xml"/><Relationship Id="rId1" Type="http://schemas.openxmlformats.org/officeDocument/2006/relationships/vmlDrawing" Target="../drawings/vmlDrawing41.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41.bin"/></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4.xml"/><Relationship Id="rId1" Type="http://schemas.openxmlformats.org/officeDocument/2006/relationships/vmlDrawing" Target="../drawings/vmlDrawing42.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5.xml"/><Relationship Id="rId1" Type="http://schemas.openxmlformats.org/officeDocument/2006/relationships/vmlDrawing" Target="../drawings/vmlDrawing43.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6.xml"/><Relationship Id="rId1" Type="http://schemas.openxmlformats.org/officeDocument/2006/relationships/tags" Target="../tags/tag5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8.xml"/><Relationship Id="rId1" Type="http://schemas.openxmlformats.org/officeDocument/2006/relationships/vmlDrawing" Target="../drawings/vmlDrawing45.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45.bin"/></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9.xml"/><Relationship Id="rId1" Type="http://schemas.openxmlformats.org/officeDocument/2006/relationships/vmlDrawing" Target="../drawings/vmlDrawing46.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1.xml"/><Relationship Id="rId1" Type="http://schemas.openxmlformats.org/officeDocument/2006/relationships/vmlDrawing" Target="../drawings/vmlDrawing48.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48.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7.xml"/><Relationship Id="rId1" Type="http://schemas.openxmlformats.org/officeDocument/2006/relationships/themeOverride" Target="../theme/themeOverride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8.xml"/><Relationship Id="rId1" Type="http://schemas.openxmlformats.org/officeDocument/2006/relationships/tags" Target="../tags/tag6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64.xml"/><Relationship Id="rId1" Type="http://schemas.openxmlformats.org/officeDocument/2006/relationships/vmlDrawing" Target="../drawings/vmlDrawing50.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50.bin"/></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65.xml"/><Relationship Id="rId1" Type="http://schemas.openxmlformats.org/officeDocument/2006/relationships/vmlDrawing" Target="../drawings/vmlDrawing51.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5.emf"/></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5.emf"/></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5.emf"/></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5.emf"/></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6.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Master" Target="../slideMasters/slideMaster21.xml"/><Relationship Id="rId4" Type="http://schemas.openxmlformats.org/officeDocument/2006/relationships/image" Target="../media/image8.jpeg"/></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4.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5.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6.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5.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5.emf"/></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5.emf"/></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5.emf"/></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3.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3.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jpeg"/><Relationship Id="rId1" Type="http://schemas.openxmlformats.org/officeDocument/2006/relationships/slideMaster" Target="../slideMasters/slideMaster29.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g"/><Relationship Id="rId1" Type="http://schemas.openxmlformats.org/officeDocument/2006/relationships/slideMaster" Target="../slideMasters/slideMaster29.xml"/><Relationship Id="rId4" Type="http://schemas.openxmlformats.org/officeDocument/2006/relationships/image" Target="../media/image8.jpeg"/></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88.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89.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90.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91.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jpeg"/><Relationship Id="rId1" Type="http://schemas.openxmlformats.org/officeDocument/2006/relationships/slideMaster" Target="../slideMasters/slideMaster30.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g"/><Relationship Id="rId1" Type="http://schemas.openxmlformats.org/officeDocument/2006/relationships/slideMaster" Target="../slideMasters/slideMaster30.xml"/><Relationship Id="rId4" Type="http://schemas.openxmlformats.org/officeDocument/2006/relationships/image" Target="../media/image8.jpeg"/></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93.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94.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95.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39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96.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Master" Target="../slideMasters/slideMaster3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7.xml"/><Relationship Id="rId1" Type="http://schemas.openxmlformats.org/officeDocument/2006/relationships/tags" Target="../tags/tag2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16.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3525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046720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74127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7771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57621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8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95341439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35342737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050522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ew FSG Layout">
    <p:bg>
      <p:bgRef idx="1001">
        <a:schemeClr val="bg1"/>
      </p:bgRef>
    </p:bg>
    <p:spTree>
      <p:nvGrpSpPr>
        <p:cNvPr id="1" name=""/>
        <p:cNvGrpSpPr/>
        <p:nvPr/>
      </p:nvGrpSpPr>
      <p:grpSpPr>
        <a:xfrm>
          <a:off x="0" y="0"/>
          <a:ext cx="0" cy="0"/>
          <a:chOff x="0" y="0"/>
          <a:chExt cx="0" cy="0"/>
        </a:xfrm>
      </p:grpSpPr>
      <p:sp>
        <p:nvSpPr>
          <p:cNvPr id="5" name="Rectangle 18"/>
          <p:cNvSpPr>
            <a:spLocks noChangeArrowheads="1"/>
          </p:cNvSpPr>
          <p:nvPr userDrawn="1"/>
        </p:nvSpPr>
        <p:spPr bwMode="gray">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gray">
          <a:xfrm>
            <a:off x="0" y="6627600"/>
            <a:ext cx="9144000" cy="2304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7" name="Rectangle 11"/>
          <p:cNvSpPr>
            <a:spLocks noChangeArrowheads="1"/>
          </p:cNvSpPr>
          <p:nvPr userDrawn="1"/>
        </p:nvSpPr>
        <p:spPr bwMode="gray">
          <a:xfrm>
            <a:off x="8294085" y="6669360"/>
            <a:ext cx="55464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FFFFFF"/>
                </a:solidFill>
              </a:rPr>
              <a:t>© 2014 FSG</a:t>
            </a:r>
          </a:p>
        </p:txBody>
      </p:sp>
      <p:sp>
        <p:nvSpPr>
          <p:cNvPr id="8" name="Rectangle 12"/>
          <p:cNvSpPr>
            <a:spLocks noChangeArrowheads="1"/>
          </p:cNvSpPr>
          <p:nvPr userDrawn="1"/>
        </p:nvSpPr>
        <p:spPr bwMode="gray">
          <a:xfrm>
            <a:off x="4354513" y="6621288"/>
            <a:ext cx="433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p>
            <a:pPr algn="ctr" eaLnBrk="0" hangingPunct="0"/>
            <a:fld id="{090EB062-F74A-48E3-949C-AE146B96ACCE}" type="slidenum">
              <a:rPr lang="en-US" sz="1000">
                <a:solidFill>
                  <a:srgbClr val="FFFFFF"/>
                </a:solidFill>
                <a:latin typeface="Arial"/>
              </a:rPr>
              <a:pPr algn="ctr" eaLnBrk="0" hangingPunct="0"/>
              <a:t>‹#›</a:t>
            </a:fld>
            <a:endParaRPr lang="en-US" sz="1000" dirty="0">
              <a:solidFill>
                <a:srgbClr val="FFFFFF"/>
              </a:solidFill>
              <a:latin typeface="Arial"/>
            </a:endParaRPr>
          </a:p>
        </p:txBody>
      </p:sp>
      <p:pic>
        <p:nvPicPr>
          <p:cNvPr id="9" name="Picture 16"/>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gray">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gray">
          <a:xfrm>
            <a:off x="8113713" y="-7938"/>
            <a:ext cx="750887"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gray">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bwMode="gray">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Tree>
    <p:extLst>
      <p:ext uri="{BB962C8B-B14F-4D97-AF65-F5344CB8AC3E}">
        <p14:creationId xmlns:p14="http://schemas.microsoft.com/office/powerpoint/2010/main" val="3669420931"/>
      </p:ext>
    </p:extLst>
  </p:cSld>
  <p:clrMapOvr>
    <a:overrideClrMapping bg1="lt1" tx1="dk1" bg2="lt2" tx2="dk2" accent1="accent1" accent2="accent2" accent3="accent3" accent4="accent4" accent5="accent5" accent6="accent6" hlink="hlink" folHlink="folHlink"/>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4" name="Rectangle 11"/>
          <p:cNvSpPr>
            <a:spLocks noChangeArrowheads="1"/>
          </p:cNvSpPr>
          <p:nvPr userDrawn="1"/>
        </p:nvSpPr>
        <p:spPr bwMode="auto">
          <a:xfrm>
            <a:off x="8294085" y="6661674"/>
            <a:ext cx="55464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rPr>
              <a:t>© 2014 FSG</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Tree>
    <p:extLst>
      <p:ext uri="{BB962C8B-B14F-4D97-AF65-F5344CB8AC3E}">
        <p14:creationId xmlns:p14="http://schemas.microsoft.com/office/powerpoint/2010/main" val="2104034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05420"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04726472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87644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4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7"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7419284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1842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01290921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34955767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41170914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0885841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77296234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54161994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7643200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28299518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08414426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919943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657529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48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030356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49479372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32825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47818891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30512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35747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99915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6267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59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50466628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5126410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6947681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1164803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9147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hangingPunct="0"/>
            <a:fld id="{090EB062-F74A-48E3-949C-AE146B96ACCE}" type="slidenum">
              <a:rPr lang="en-US" sz="1000">
                <a:solidFill>
                  <a:srgbClr val="C1C6C8"/>
                </a:solidFill>
                <a:latin typeface="Arial"/>
              </a:rPr>
              <a:pPr algn="ctr" defTabSz="457200" eaLnBrk="0" hangingPunct="0"/>
              <a:t>‹#›</a:t>
            </a:fld>
            <a:endParaRPr lang="en-US" sz="1000" dirty="0">
              <a:solidFill>
                <a:srgbClr val="C1C6C8"/>
              </a:solidFill>
              <a:latin typeface="Arial"/>
            </a:endParaRP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72205982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7676875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29215342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2004347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14796316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2683169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2663495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298547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79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6093946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73292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37254754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0314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6057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4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5435378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6629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78928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7941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9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0106600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72137956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05420" y="119418"/>
            <a:ext cx="8355012" cy="728756"/>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0987552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05420" y="17717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Master title style</a:t>
            </a: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12824806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a:t>Click to edit Master subtitle style</a:t>
            </a:r>
            <a:endParaRPr lang="en-US" dirty="0"/>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2552700" y="5562600"/>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a:t>Click to edit Master text styles</a:t>
            </a:r>
          </a:p>
        </p:txBody>
      </p:sp>
      <p:sp>
        <p:nvSpPr>
          <p:cNvPr id="4" name="Text Placeholder 3"/>
          <p:cNvSpPr>
            <a:spLocks noGrp="1"/>
          </p:cNvSpPr>
          <p:nvPr>
            <p:ph type="body" sz="quarter" idx="11"/>
          </p:nvPr>
        </p:nvSpPr>
        <p:spPr>
          <a:xfrm>
            <a:off x="2514600" y="4495800"/>
            <a:ext cx="4114800" cy="838200"/>
          </a:xfrm>
          <a:prstGeom prst="rect">
            <a:avLst/>
          </a:prstGeom>
        </p:spPr>
        <p:txBody>
          <a:bodyPr/>
          <a:lstStyle>
            <a:lvl1pPr marL="0" indent="0" algn="ctr">
              <a:buNone/>
              <a:defRPr sz="2000" b="1">
                <a:solidFill>
                  <a:schemeClr val="bg1">
                    <a:lumMod val="50000"/>
                  </a:schemeClr>
                </a:solidFill>
                <a:latin typeface="Arial" pitchFamily="34" charset="0"/>
                <a:cs typeface="Arial" pitchFamily="34" charset="0"/>
              </a:defRPr>
            </a:lvl1pPr>
          </a:lstStyle>
          <a:p>
            <a:pPr lvl="0"/>
            <a:r>
              <a:rPr lang="en-US"/>
              <a:t>Click to edit Master text styles</a:t>
            </a:r>
          </a:p>
        </p:txBody>
      </p:sp>
      <p:sp>
        <p:nvSpPr>
          <p:cNvPr id="8"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9"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hangingPunct="0">
              <a:lnSpc>
                <a:spcPct val="110000"/>
              </a:lnSpc>
              <a:tabLst>
                <a:tab pos="1485900" algn="l"/>
                <a:tab pos="3200400" algn="l"/>
                <a:tab pos="5029200" algn="l"/>
              </a:tabLst>
            </a:pPr>
            <a:r>
              <a:rPr lang="en-US" sz="1200" b="1" dirty="0">
                <a:solidFill>
                  <a:srgbClr val="FFFFFF"/>
                </a:solidFill>
                <a:latin typeface="Arial" pitchFamily="34" charset="0"/>
              </a:rPr>
              <a:t>Boston   |   Geneva   |   Mumbai   |   San Francisco   |   Seattle   |   Washington</a:t>
            </a:r>
            <a:endParaRPr lang="en-US" sz="1200" b="1" dirty="0">
              <a:solidFill>
                <a:srgbClr val="FFFFFF"/>
              </a:solidFill>
            </a:endParaRPr>
          </a:p>
        </p:txBody>
      </p:sp>
      <p:sp>
        <p:nvSpPr>
          <p:cNvPr id="10" name="Rectangle 17"/>
          <p:cNvSpPr>
            <a:spLocks noChangeArrowheads="1"/>
          </p:cNvSpPr>
          <p:nvPr userDrawn="1"/>
        </p:nvSpPr>
        <p:spPr bwMode="auto">
          <a:xfrm>
            <a:off x="8056563" y="6490901"/>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rgbClr val="FFFFFF"/>
                </a:solidFill>
                <a:latin typeface="Arial" pitchFamily="34" charset="0"/>
                <a:cs typeface="Arial" pitchFamily="34" charset="0"/>
              </a:rPr>
              <a:t>FSG.ORG</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381236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spTree>
    <p:extLst>
      <p:ext uri="{BB962C8B-B14F-4D97-AF65-F5344CB8AC3E}">
        <p14:creationId xmlns:p14="http://schemas.microsoft.com/office/powerpoint/2010/main" val="1559106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5792174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0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34695811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7928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chemeClr val="accent2">
                    <a:lumMod val="75000"/>
                  </a:schemeClr>
                </a:solidFill>
                <a:latin typeface="+mj-lt"/>
              </a:rPr>
              <a:pPr algn="ctr" eaLnBrk="0" hangingPunct="0"/>
              <a:t>‹#›</a:t>
            </a:fld>
            <a:endParaRPr lang="en-US" sz="1000" dirty="0">
              <a:solidFill>
                <a:schemeClr val="accent2">
                  <a:lumMod val="75000"/>
                </a:schemeClr>
              </a:solidFill>
              <a:latin typeface="+mj-lt"/>
            </a:endParaRPr>
          </a:p>
        </p:txBody>
      </p:sp>
    </p:spTree>
    <p:extLst>
      <p:ext uri="{BB962C8B-B14F-4D97-AF65-F5344CB8AC3E}">
        <p14:creationId xmlns:p14="http://schemas.microsoft.com/office/powerpoint/2010/main" val="6844265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37860301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4407934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3409750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66141167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82813326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4011004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50543615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83572642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6706996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794197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21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308463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005AAA"/>
              </a:solidFill>
            </a:endParaRPr>
          </a:p>
        </p:txBody>
      </p:sp>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Title 1"/>
          <p:cNvSpPr>
            <a:spLocks noGrp="1"/>
          </p:cNvSpPr>
          <p:nvPr>
            <p:ph type="ctrTitle" hasCustomPrompt="1"/>
          </p:nvPr>
        </p:nvSpPr>
        <p:spPr>
          <a:xfrm>
            <a:off x="347472" y="2356967"/>
            <a:ext cx="7772400" cy="1197091"/>
          </a:xfrm>
          <a:prstGeom prst="rect">
            <a:avLst/>
          </a:prstGeom>
        </p:spPr>
        <p:txBody>
          <a:bodyPr anchor="b"/>
          <a:lstStyle>
            <a:lvl1pPr>
              <a:defRPr sz="4000">
                <a:solidFill>
                  <a:schemeClr val="bg1"/>
                </a:solidFill>
              </a:defRPr>
            </a:lvl1pPr>
          </a:lstStyle>
          <a:p>
            <a:r>
              <a:rPr lang="en-US" dirty="0"/>
              <a:t>Presentation Title</a:t>
            </a:r>
          </a:p>
        </p:txBody>
      </p:sp>
      <p:sp>
        <p:nvSpPr>
          <p:cNvPr id="16" name="Subtitle 2"/>
          <p:cNvSpPr>
            <a:spLocks noGrp="1"/>
          </p:cNvSpPr>
          <p:nvPr>
            <p:ph type="subTitle" idx="1" hasCustomPrompt="1"/>
          </p:nvPr>
        </p:nvSpPr>
        <p:spPr>
          <a:xfrm>
            <a:off x="347472" y="3564705"/>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Prepared for [client x]  |  January 19, 2015</a:t>
            </a:r>
          </a:p>
        </p:txBody>
      </p:sp>
      <p:sp>
        <p:nvSpPr>
          <p:cNvPr id="9" name="Rectangle 8"/>
          <p:cNvSpPr/>
          <p:nvPr userDrawn="1"/>
        </p:nvSpPr>
        <p:spPr>
          <a:xfrm>
            <a:off x="8087341" y="6544235"/>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40793761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03760522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19369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41127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15611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0598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31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01315487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045086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2506508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09781599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679320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5483184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Title 1"/>
          <p:cNvSpPr>
            <a:spLocks noGrp="1"/>
          </p:cNvSpPr>
          <p:nvPr>
            <p:ph type="ctrTitle" hasCustomPrompt="1"/>
          </p:nvPr>
        </p:nvSpPr>
        <p:spPr>
          <a:xfrm>
            <a:off x="347472" y="1377831"/>
            <a:ext cx="7772400" cy="1197091"/>
          </a:xfrm>
          <a:prstGeom prst="rect">
            <a:avLst/>
          </a:prstGeom>
        </p:spPr>
        <p:txBody>
          <a:bodyPr anchor="b"/>
          <a:lstStyle>
            <a:lvl1pPr>
              <a:defRPr sz="4000">
                <a:solidFill>
                  <a:srgbClr val="005AAA"/>
                </a:solidFill>
              </a:defRPr>
            </a:lvl1pPr>
          </a:lstStyle>
          <a:p>
            <a:r>
              <a:rPr lang="en-US" dirty="0"/>
              <a:t>Presentation Title</a:t>
            </a:r>
          </a:p>
        </p:txBody>
      </p:sp>
      <p:sp>
        <p:nvSpPr>
          <p:cNvPr id="16" name="Subtitle 2"/>
          <p:cNvSpPr>
            <a:spLocks noGrp="1"/>
          </p:cNvSpPr>
          <p:nvPr>
            <p:ph type="subTitle" idx="1" hasCustomPrompt="1"/>
          </p:nvPr>
        </p:nvSpPr>
        <p:spPr>
          <a:xfrm>
            <a:off x="347472" y="2585569"/>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client name, date</a:t>
            </a:r>
          </a:p>
        </p:txBody>
      </p:sp>
      <p:sp>
        <p:nvSpPr>
          <p:cNvPr id="9" name="Rectangle 8"/>
          <p:cNvSpPr/>
          <p:nvPr userDrawn="1"/>
        </p:nvSpPr>
        <p:spPr>
          <a:xfrm>
            <a:off x="8097974" y="6544235"/>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t="32534" b="22970"/>
          <a:stretch/>
        </p:blipFill>
        <p:spPr>
          <a:xfrm>
            <a:off x="0" y="3403007"/>
            <a:ext cx="9144000" cy="3051543"/>
          </a:xfrm>
          <a:prstGeom prst="rect">
            <a:avLst/>
          </a:prstGeom>
        </p:spPr>
      </p:pic>
    </p:spTree>
    <p:extLst>
      <p:ext uri="{BB962C8B-B14F-4D97-AF65-F5344CB8AC3E}">
        <p14:creationId xmlns:p14="http://schemas.microsoft.com/office/powerpoint/2010/main" val="19958013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25840351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64768071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64236818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066689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4570028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3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75322562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71873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40991277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22743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2483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8035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93350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0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7538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264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13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449731203"/>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49914876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5079013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7410401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8247352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75804280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56293732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298756579"/>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4303989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6795452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81893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0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1713644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850433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488584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69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384661419"/>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17928"/>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855517293"/>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653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55054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1999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_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687885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79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FFFFFF"/>
                </a:solidFill>
                <a:latin typeface="Arial" panose="020B0604020202020204" pitchFamily="34" charset="0"/>
                <a:cs typeface="Arial" panose="020B0604020202020204" pitchFamily="34" charset="0"/>
              </a:rPr>
              <a:pPr algn="ctr" eaLnBrk="0" hangingPunct="0"/>
              <a:t>‹#›</a:t>
            </a:fld>
            <a:endParaRPr lang="en-US" sz="900" dirty="0">
              <a:solidFill>
                <a:srgbClr val="FFFFFF"/>
              </a:solidFill>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152400" y="-630"/>
            <a:ext cx="8328546" cy="99123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4"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51364550"/>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43322" y="119418"/>
            <a:ext cx="593998" cy="5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8410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3907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6079"/>
            <a:ext cx="8229600" cy="97745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525306"/>
            <a:ext cx="8229600" cy="463201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86800" y="6614114"/>
            <a:ext cx="394545" cy="202265"/>
          </a:xfrm>
          <a:prstGeom prst="rect">
            <a:avLst/>
          </a:prstGeom>
        </p:spPr>
        <p:txBody>
          <a:bodyPr/>
          <a:lstStyle/>
          <a:p>
            <a:fld id="{2F2FB01D-A56B-5E44-9ED7-AAA523C77F1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15232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8921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90161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3158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0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dirty="0"/>
              <a:t>Click to edit Master title style</a:t>
            </a:r>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0251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22400" y="79375"/>
            <a:ext cx="7326313" cy="901700"/>
          </a:xfrm>
          <a:prstGeom prst="rect">
            <a:avLst/>
          </a:prstGeom>
        </p:spPr>
        <p:txBody>
          <a:bodyPr/>
          <a:lstStyle/>
          <a:p>
            <a:r>
              <a:rPr lang="en-US" dirty="0"/>
              <a:t>Click to edit Master title style</a:t>
            </a:r>
          </a:p>
        </p:txBody>
      </p:sp>
      <p:sp>
        <p:nvSpPr>
          <p:cNvPr id="3" name="Slide Number Placeholder 5"/>
          <p:cNvSpPr>
            <a:spLocks noGrp="1"/>
          </p:cNvSpPr>
          <p:nvPr>
            <p:ph type="sldNum" sz="quarter" idx="10"/>
          </p:nvPr>
        </p:nvSpPr>
        <p:spPr>
          <a:xfrm>
            <a:off x="8335963" y="6438900"/>
            <a:ext cx="525462" cy="365125"/>
          </a:xfrm>
          <a:prstGeom prst="rect">
            <a:avLst/>
          </a:prstGeom>
        </p:spPr>
        <p:txBody>
          <a:bodyPr/>
          <a:lstStyle>
            <a:lvl1pPr>
              <a:defRPr/>
            </a:lvl1pPr>
          </a:lstStyle>
          <a:p>
            <a:pPr>
              <a:defRPr/>
            </a:pPr>
            <a:fld id="{60F2C04F-AFFE-4120-8FB8-AC74306DD1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23772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739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1778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4770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36524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10778" y="14739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653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88848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990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89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113094045"/>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40165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6206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99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29272966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0084059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3846243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10900060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78652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8868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20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dirty="0"/>
              <a:t>Click to edit Master title style</a:t>
            </a:r>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6560290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37685742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72082265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7883170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2201148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187807064"/>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3566092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427294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71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79462221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78450"/>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51606343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653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55054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6614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4"/>
            <a:ext cx="7772400" cy="1470025"/>
          </a:xfrm>
          <a:prstGeom prst="rect">
            <a:avLst/>
          </a:prstGeom>
        </p:spPr>
        <p:txBody>
          <a:bodyPr anchor="b"/>
          <a:lstStyle>
            <a:lvl1pPr>
              <a:defRPr sz="4000" baseline="0"/>
            </a:lvl1pPr>
          </a:lstStyle>
          <a:p>
            <a:r>
              <a:rPr lang="en-US" dirty="0"/>
              <a:t>Section title</a:t>
            </a:r>
          </a:p>
        </p:txBody>
      </p:sp>
      <p:sp>
        <p:nvSpPr>
          <p:cNvPr id="10" name="Subtitle 2"/>
          <p:cNvSpPr>
            <a:spLocks noGrp="1"/>
          </p:cNvSpPr>
          <p:nvPr>
            <p:ph type="subTitle" idx="1" hasCustomPrompt="1"/>
          </p:nvPr>
        </p:nvSpPr>
        <p:spPr>
          <a:xfrm>
            <a:off x="457200" y="3472337"/>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9531186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_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3314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81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FFFFFF"/>
                </a:solidFill>
                <a:latin typeface="Arial" panose="020B0604020202020204" pitchFamily="34" charset="0"/>
                <a:cs typeface="Arial" panose="020B0604020202020204" pitchFamily="34" charset="0"/>
              </a:rPr>
              <a:pPr algn="ctr" eaLnBrk="0" hangingPunct="0"/>
              <a:t>‹#›</a:t>
            </a:fld>
            <a:endParaRPr lang="en-US" sz="900" dirty="0">
              <a:solidFill>
                <a:srgbClr val="FFFFFF"/>
              </a:solidFill>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152400" y="-630"/>
            <a:ext cx="8328546" cy="99123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4"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473349651"/>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43322" y="119418"/>
            <a:ext cx="593998" cy="5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6102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80364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6079"/>
            <a:ext cx="8229600" cy="97745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525306"/>
            <a:ext cx="8229600" cy="463201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86800" y="6614114"/>
            <a:ext cx="394545" cy="202265"/>
          </a:xfrm>
          <a:prstGeom prst="rect">
            <a:avLst/>
          </a:prstGeom>
        </p:spPr>
        <p:txBody>
          <a:bodyPr/>
          <a:lstStyle/>
          <a:p>
            <a:fld id="{2F2FB01D-A56B-5E44-9ED7-AAA523C77F1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50111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93669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22400" y="79375"/>
            <a:ext cx="7326313" cy="901700"/>
          </a:xfrm>
          <a:prstGeom prst="rect">
            <a:avLst/>
          </a:prstGeom>
        </p:spPr>
        <p:txBody>
          <a:bodyPr/>
          <a:lstStyle/>
          <a:p>
            <a:r>
              <a:rPr lang="en-US" dirty="0"/>
              <a:t>Click to edit Master title style</a:t>
            </a:r>
          </a:p>
        </p:txBody>
      </p:sp>
      <p:sp>
        <p:nvSpPr>
          <p:cNvPr id="3" name="Slide Number Placeholder 5"/>
          <p:cNvSpPr>
            <a:spLocks noGrp="1"/>
          </p:cNvSpPr>
          <p:nvPr>
            <p:ph type="sldNum" sz="quarter" idx="10"/>
          </p:nvPr>
        </p:nvSpPr>
        <p:spPr>
          <a:xfrm>
            <a:off x="8335963" y="6438900"/>
            <a:ext cx="525462" cy="365125"/>
          </a:xfrm>
          <a:prstGeom prst="rect">
            <a:avLst/>
          </a:prstGeom>
        </p:spPr>
        <p:txBody>
          <a:bodyPr/>
          <a:lstStyle>
            <a:lvl1pPr>
              <a:defRPr/>
            </a:lvl1pPr>
          </a:lstStyle>
          <a:p>
            <a:pPr>
              <a:defRPr/>
            </a:pPr>
            <a:fld id="{60F2C04F-AFFE-4120-8FB8-AC74306DD1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82298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739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1778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4770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74971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10778" y="14739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653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093047"/>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688214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92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34289786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42818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fontAlgn="auto">
              <a:spcBef>
                <a:spcPts val="0"/>
              </a:spcBef>
              <a:spcAft>
                <a:spcPts val="0"/>
              </a:spcAft>
            </a:pP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7512928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98333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02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020218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060796034"/>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4838337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5774310"/>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5112931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38876507"/>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73466814"/>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898335864"/>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012735367"/>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8277512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9144000" cy="228600"/>
          </a:xfrm>
          <a:prstGeom prst="rect">
            <a:avLst/>
          </a:prstGeom>
          <a:solidFill>
            <a:srgbClr val="665A5A"/>
          </a:solidFill>
          <a:ln>
            <a:noFill/>
          </a:ln>
        </p:spPr>
        <p:txBody>
          <a:bodyPr anchor="ctr"/>
          <a:lstStyle/>
          <a:p>
            <a:pPr algn="ctr">
              <a:defRPr/>
            </a:pPr>
            <a:endParaRPr lang="en-US" dirty="0">
              <a:solidFill>
                <a:srgbClr val="FFFFFF"/>
              </a:solidFill>
            </a:endParaRPr>
          </a:p>
        </p:txBody>
      </p:sp>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prstClr val="black"/>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3" name="Text Placeholder 12"/>
          <p:cNvSpPr>
            <a:spLocks noGrp="1"/>
          </p:cNvSpPr>
          <p:nvPr>
            <p:ph type="body" sz="quarter" idx="13"/>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A70240">
                    <a:lumMod val="75000"/>
                  </a:srgbClr>
                </a:solidFill>
                <a:latin typeface="Arial"/>
              </a:rPr>
              <a:pPr algn="ctr" eaLnBrk="0" hangingPunct="0"/>
              <a:t>‹#›</a:t>
            </a:fld>
            <a:endParaRPr lang="en-US" sz="1000" dirty="0">
              <a:solidFill>
                <a:srgbClr val="A70240">
                  <a:lumMod val="75000"/>
                </a:srgbClr>
              </a:solidFill>
              <a:latin typeface="Arial"/>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2014 FSG</a:t>
            </a:r>
          </a:p>
        </p:txBody>
      </p:sp>
    </p:spTree>
    <p:extLst>
      <p:ext uri="{BB962C8B-B14F-4D97-AF65-F5344CB8AC3E}">
        <p14:creationId xmlns:p14="http://schemas.microsoft.com/office/powerpoint/2010/main" val="4081164578"/>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2471357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315309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2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004438121"/>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5007"/>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220579941"/>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684161"/>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762356"/>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053438"/>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78232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33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8066924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605830350"/>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8857613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55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750031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A70240">
                    <a:lumMod val="75000"/>
                  </a:srgbClr>
                </a:solidFill>
                <a:latin typeface="Arial"/>
              </a:rPr>
              <a:pPr algn="ctr" eaLnBrk="0" hangingPunct="0"/>
              <a:t>‹#›</a:t>
            </a:fld>
            <a:endParaRPr lang="en-US" sz="1000" dirty="0">
              <a:solidFill>
                <a:srgbClr val="A70240">
                  <a:lumMod val="75000"/>
                </a:srgbClr>
              </a:solidFill>
              <a:latin typeface="Arial"/>
            </a:endParaRPr>
          </a:p>
        </p:txBody>
      </p:sp>
    </p:spTree>
    <p:extLst>
      <p:ext uri="{BB962C8B-B14F-4D97-AF65-F5344CB8AC3E}">
        <p14:creationId xmlns:p14="http://schemas.microsoft.com/office/powerpoint/2010/main" val="188792699"/>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4424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6" name="Text Placeholder 15"/>
          <p:cNvSpPr>
            <a:spLocks noGrp="1"/>
          </p:cNvSpPr>
          <p:nvPr>
            <p:ph type="body" sz="quarter" idx="11"/>
          </p:nvPr>
        </p:nvSpPr>
        <p:spPr>
          <a:xfrm>
            <a:off x="365760" y="1143025"/>
            <a:ext cx="8412480" cy="4648175"/>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005008645"/>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8930885"/>
      </p:ext>
    </p:extLst>
  </p:cSld>
  <p:clrMapOvr>
    <a:overrideClrMapping bg1="lt1" tx1="dk1" bg2="lt2" tx2="dk2" accent1="accent1" accent2="accent2" accent3="accent3" accent4="accent4" accent5="accent5" accent6="accent6" hlink="hlink" folHlink="folHlink"/>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07504" y="163426"/>
            <a:ext cx="8288126"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763287920"/>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07504" y="116632"/>
            <a:ext cx="8298018" cy="720080"/>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46825175"/>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07504" y="17717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1429992"/>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07504" y="130174"/>
            <a:ext cx="8298018" cy="706537"/>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13695797"/>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07504" y="119418"/>
            <a:ext cx="8298018" cy="71729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98155696"/>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7"/>
          <p:cNvSpPr>
            <a:spLocks noGrp="1"/>
          </p:cNvSpPr>
          <p:nvPr>
            <p:ph type="title"/>
          </p:nvPr>
        </p:nvSpPr>
        <p:spPr>
          <a:xfrm>
            <a:off x="107504"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7"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04550804"/>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07504" y="119418"/>
            <a:ext cx="8298018" cy="71729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1278849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777521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31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prstClr val="white"/>
                </a:solidFill>
                <a:latin typeface="Arial" panose="020B0604020202020204" pitchFamily="34" charset="0"/>
                <a:cs typeface="Arial" panose="020B0604020202020204" pitchFamily="34" charset="0"/>
              </a:rPr>
              <a:pPr algn="ctr" eaLnBrk="0" hangingPunct="0"/>
              <a:t>‹#›</a:t>
            </a:fld>
            <a:endParaRPr lang="en-US" sz="900" dirty="0">
              <a:solidFill>
                <a:prstClr val="white"/>
              </a:solidFill>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Tree>
    <p:extLst>
      <p:ext uri="{BB962C8B-B14F-4D97-AF65-F5344CB8AC3E}">
        <p14:creationId xmlns:p14="http://schemas.microsoft.com/office/powerpoint/2010/main" val="302180317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4" name="Rectangle 17"/>
          <p:cNvSpPr>
            <a:spLocks noChangeArrowheads="1"/>
          </p:cNvSpPr>
          <p:nvPr userDrawn="1"/>
        </p:nvSpPr>
        <p:spPr bwMode="auto">
          <a:xfrm>
            <a:off x="8310117" y="-133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2693869"/>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8" name="Rectangle 8"/>
          <p:cNvSpPr>
            <a:spLocks noGrp="1" noChangeArrowheads="1"/>
          </p:cNvSpPr>
          <p:nvPr>
            <p:ph type="title"/>
          </p:nvPr>
        </p:nvSpPr>
        <p:spPr bwMode="auto">
          <a:xfrm>
            <a:off x="107504" y="119418"/>
            <a:ext cx="8298018" cy="71729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0005822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sp>
        <p:nvSpPr>
          <p:cNvPr id="8" name="Rectangle 12"/>
          <p:cNvSpPr>
            <a:spLocks noChangeArrowheads="1"/>
          </p:cNvSpPr>
          <p:nvPr userDrawn="1"/>
        </p:nvSpPr>
        <p:spPr bwMode="auto">
          <a:xfrm>
            <a:off x="8786813"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2" name="Rectangle 8"/>
          <p:cNvSpPr>
            <a:spLocks noGrp="1" noChangeArrowheads="1"/>
          </p:cNvSpPr>
          <p:nvPr>
            <p:ph type="title" hasCustomPrompt="1"/>
          </p:nvPr>
        </p:nvSpPr>
        <p:spPr bwMode="auto">
          <a:xfrm>
            <a:off x="125934" y="188640"/>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093296"/>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4"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458991"/>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93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0840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8832862" y="6642236"/>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5"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8" name="Straight Connector 1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43673"/>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3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0750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653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8832862" y="6642236"/>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5"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8" name="Straight Connector 1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090420"/>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4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09166" y="188640"/>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5601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8832862" y="6642236"/>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5"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8" name="Straight Connector 1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6300"/>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2190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0840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8832862" y="6642236"/>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5"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8" name="Straight Connector 1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113373"/>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6_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04974" y="188640"/>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084004"/>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8832862" y="6642236"/>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305800" y="6675899"/>
            <a:ext cx="61074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2012 FSG</a:t>
            </a:r>
          </a:p>
        </p:txBody>
      </p:sp>
      <p:sp>
        <p:nvSpPr>
          <p:cNvPr id="15"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8" name="Straight Connector 1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74278"/>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05012"/>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71823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prstClr val="white"/>
                </a:solidFill>
                <a:latin typeface="Arial" panose="020B0604020202020204" pitchFamily="34" charset="0"/>
                <a:cs typeface="Arial" panose="020B0604020202020204" pitchFamily="34" charset="0"/>
              </a:rPr>
              <a:pPr algn="ctr" eaLnBrk="0" hangingPunct="0"/>
              <a:t>‹#›</a:t>
            </a:fld>
            <a:endParaRPr lang="en-US" sz="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766546"/>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558936644"/>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77787265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09951442"/>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924053485"/>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83024699"/>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106875335"/>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139139032"/>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35335797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919179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09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29355139"/>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0868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Arial"/>
            </a:endParaRPr>
          </a:p>
        </p:txBody>
      </p:sp>
      <p:pic>
        <p:nvPicPr>
          <p:cNvPr id="9" name="Picture 16"/>
          <p:cNvPicPr>
            <a:picLocks noChangeAspect="1"/>
          </p:cNvPicPr>
          <p:nvPr userDrawn="1"/>
        </p:nvPicPr>
        <p:blipFill>
          <a:blip r:embed="rId2" cstate="email">
            <a:extLst>
              <a:ext uri="{28A0092B-C50C-407E-A947-70E740481C1C}">
                <a14:useLocalDpi xmlns:a14="http://schemas.microsoft.com/office/drawing/2010/main"/>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sp>
        <p:nvSpPr>
          <p:cNvPr id="10"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A70240">
                    <a:lumMod val="75000"/>
                  </a:srgbClr>
                </a:solidFill>
                <a:latin typeface="Arial"/>
              </a:rPr>
              <a:pPr algn="ctr" eaLnBrk="0" hangingPunct="0"/>
              <a:t>‹#›</a:t>
            </a:fld>
            <a:endParaRPr lang="en-US" sz="1000" dirty="0">
              <a:solidFill>
                <a:srgbClr val="A70240">
                  <a:lumMod val="75000"/>
                </a:srgbClr>
              </a:solidFill>
              <a:latin typeface="Arial"/>
            </a:endParaRPr>
          </a:p>
        </p:txBody>
      </p:sp>
      <p:sp>
        <p:nvSpPr>
          <p:cNvPr id="1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A70240">
                    <a:lumMod val="75000"/>
                  </a:srgbClr>
                </a:solidFill>
                <a:latin typeface="Arial"/>
              </a:rPr>
              <a:t>© 2014 FSG</a:t>
            </a:r>
          </a:p>
        </p:txBody>
      </p:sp>
      <p:sp>
        <p:nvSpPr>
          <p:cNvPr id="11" name="Rectangle 17"/>
          <p:cNvSpPr>
            <a:spLocks noChangeArrowheads="1"/>
          </p:cNvSpPr>
          <p:nvPr userDrawn="1"/>
        </p:nvSpPr>
        <p:spPr bwMode="auto">
          <a:xfrm>
            <a:off x="8310118" y="-133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prstClr val="black"/>
              </a:solidFill>
              <a:latin typeface="Arial"/>
            </a:endParaRPr>
          </a:p>
        </p:txBody>
      </p:sp>
    </p:spTree>
    <p:extLst>
      <p:ext uri="{BB962C8B-B14F-4D97-AF65-F5344CB8AC3E}">
        <p14:creationId xmlns:p14="http://schemas.microsoft.com/office/powerpoint/2010/main" val="3163899550"/>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013869991"/>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11690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208783"/>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852949"/>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1765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19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125402"/>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a:t>Click to edit Master title style</a:t>
            </a:r>
          </a:p>
        </p:txBody>
      </p:sp>
      <p:sp>
        <p:nvSpPr>
          <p:cNvPr id="3" name="Text Placeholder 2"/>
          <p:cNvSpPr>
            <a:spLocks noGrp="1"/>
          </p:cNvSpPr>
          <p:nvPr>
            <p:ph type="body" sz="quarter" idx="12" hasCustomPrompt="1"/>
          </p:nvPr>
        </p:nvSpPr>
        <p:spPr bwMode="gray">
          <a:xfrm>
            <a:off x="365760" y="6197823"/>
            <a:ext cx="8412480" cy="369332"/>
          </a:xfrm>
          <a:prstGeom prst="rect">
            <a:avLst/>
          </a:prstGeom>
        </p:spPr>
        <p:txBody>
          <a:bodyPr anchor="b">
            <a:spAutoFit/>
          </a:bodyPr>
          <a:lstStyle>
            <a:lvl1pPr marL="0" indent="0" algn="ctr">
              <a:buNone/>
              <a:defRPr sz="1800" b="1" i="1">
                <a:solidFill>
                  <a:schemeClr val="bg2"/>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9" name="Rectangle 8"/>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203911216"/>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60735333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9144000" cy="228600"/>
          </a:xfrm>
          <a:prstGeom prst="rect">
            <a:avLst/>
          </a:prstGeom>
          <a:solidFill>
            <a:srgbClr val="665A5A"/>
          </a:solidFill>
          <a:ln>
            <a:noFill/>
          </a:ln>
        </p:spPr>
        <p:txBody>
          <a:bodyPr anchor="ctr"/>
          <a:lstStyle/>
          <a:p>
            <a:pPr algn="ctr">
              <a:defRPr/>
            </a:pPr>
            <a:endParaRPr lang="en-US" dirty="0">
              <a:solidFill>
                <a:srgbClr val="FFFFFF"/>
              </a:solidFill>
            </a:endParaRPr>
          </a:p>
        </p:txBody>
      </p:sp>
      <p:pic>
        <p:nvPicPr>
          <p:cNvPr id="10"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3" name="Text Placeholder 12"/>
          <p:cNvSpPr>
            <a:spLocks noGrp="1"/>
          </p:cNvSpPr>
          <p:nvPr>
            <p:ph type="body" sz="quarter" idx="13"/>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5"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spTree>
    <p:extLst>
      <p:ext uri="{BB962C8B-B14F-4D97-AF65-F5344CB8AC3E}">
        <p14:creationId xmlns:p14="http://schemas.microsoft.com/office/powerpoint/2010/main" val="540227234"/>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p:spPr>
        <p:txBody>
          <a:bodyPr anchor="ctr"/>
          <a:lstStyle/>
          <a:p>
            <a:pPr algn="ctr">
              <a:defRPr/>
            </a:pPr>
            <a:endParaRPr lang="en-US" dirty="0">
              <a:solidFill>
                <a:srgbClr val="FFFFFF"/>
              </a:solidFill>
              <a:latin typeface="Arial"/>
            </a:endParaRPr>
          </a:p>
        </p:txBody>
      </p:sp>
      <p:pic>
        <p:nvPicPr>
          <p:cNvPr id="5"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113713" y="-19050"/>
            <a:ext cx="750887" cy="276225"/>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a:t>Click to edit Master title style</a:t>
            </a:r>
            <a:endParaRPr lang="en-US" dirty="0"/>
          </a:p>
        </p:txBody>
      </p:sp>
      <p:sp>
        <p:nvSpPr>
          <p:cNvPr id="9"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0"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spTree>
    <p:extLst>
      <p:ext uri="{BB962C8B-B14F-4D97-AF65-F5344CB8AC3E}">
        <p14:creationId xmlns:p14="http://schemas.microsoft.com/office/powerpoint/2010/main" val="5874140"/>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a:t>Click to edit Master subtitle style</a:t>
            </a:r>
            <a:endParaRPr lang="en-US" dirty="0"/>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2552700" y="5562600"/>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a:t>Click to edit Master text styles</a:t>
            </a:r>
          </a:p>
        </p:txBody>
      </p:sp>
      <p:sp>
        <p:nvSpPr>
          <p:cNvPr id="4" name="Text Placeholder 3"/>
          <p:cNvSpPr>
            <a:spLocks noGrp="1"/>
          </p:cNvSpPr>
          <p:nvPr>
            <p:ph type="body" sz="quarter" idx="11"/>
          </p:nvPr>
        </p:nvSpPr>
        <p:spPr>
          <a:xfrm>
            <a:off x="2514600" y="4495800"/>
            <a:ext cx="4114800" cy="838200"/>
          </a:xfrm>
          <a:prstGeom prst="rect">
            <a:avLst/>
          </a:prstGeom>
        </p:spPr>
        <p:txBody>
          <a:bodyPr/>
          <a:lstStyle>
            <a:lvl1pPr marL="0" indent="0" algn="ctr">
              <a:buNone/>
              <a:defRPr sz="2000" b="1">
                <a:solidFill>
                  <a:schemeClr val="bg1">
                    <a:lumMod val="50000"/>
                  </a:schemeClr>
                </a:solidFill>
                <a:latin typeface="Arial" pitchFamily="34" charset="0"/>
                <a:cs typeface="Arial" pitchFamily="34" charset="0"/>
              </a:defRPr>
            </a:lvl1pPr>
          </a:lstStyle>
          <a:p>
            <a:pPr lvl="0"/>
            <a:r>
              <a:rPr lang="en-US"/>
              <a:t>Click to edit Master text styles</a:t>
            </a:r>
          </a:p>
        </p:txBody>
      </p:sp>
      <p:sp>
        <p:nvSpPr>
          <p:cNvPr id="8"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9"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hangingPunct="0">
              <a:lnSpc>
                <a:spcPct val="110000"/>
              </a:lnSpc>
              <a:tabLst>
                <a:tab pos="1485900" algn="l"/>
                <a:tab pos="3200400" algn="l"/>
                <a:tab pos="5029200" algn="l"/>
              </a:tabLst>
            </a:pPr>
            <a:r>
              <a:rPr lang="en-US" sz="1200" b="1" dirty="0">
                <a:solidFill>
                  <a:srgbClr val="FFFFFF"/>
                </a:solidFill>
                <a:latin typeface="Arial" pitchFamily="34" charset="0"/>
              </a:rPr>
              <a:t>Boston   |   Geneva   |   Mumbai   |   San Francisco   |   Seattle   |   Washington</a:t>
            </a:r>
            <a:endParaRPr lang="en-US" sz="1200" b="1" dirty="0">
              <a:solidFill>
                <a:srgbClr val="FFFFFF"/>
              </a:solidFill>
            </a:endParaRPr>
          </a:p>
        </p:txBody>
      </p:sp>
      <p:sp>
        <p:nvSpPr>
          <p:cNvPr id="10" name="Rectangle 17"/>
          <p:cNvSpPr>
            <a:spLocks noChangeArrowheads="1"/>
          </p:cNvSpPr>
          <p:nvPr userDrawn="1"/>
        </p:nvSpPr>
        <p:spPr bwMode="auto">
          <a:xfrm>
            <a:off x="8056563" y="6490901"/>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rgbClr val="FFFFFF"/>
                </a:solidFill>
                <a:latin typeface="Arial" pitchFamily="34" charset="0"/>
                <a:cs typeface="Arial" pitchFamily="34" charset="0"/>
              </a:rPr>
              <a:t>FSG.ORG</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876732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spTree>
    <p:extLst>
      <p:ext uri="{BB962C8B-B14F-4D97-AF65-F5344CB8AC3E}">
        <p14:creationId xmlns:p14="http://schemas.microsoft.com/office/powerpoint/2010/main" val="3727096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cs typeface="+mn-cs"/>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07583634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2014 FSG</a:t>
            </a:r>
          </a:p>
        </p:txBody>
      </p:sp>
    </p:spTree>
    <p:extLst>
      <p:ext uri="{BB962C8B-B14F-4D97-AF65-F5344CB8AC3E}">
        <p14:creationId xmlns:p14="http://schemas.microsoft.com/office/powerpoint/2010/main" val="507314267"/>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54139523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6439784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9838816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380317"/>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73977460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4479554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78203296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56315750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27264350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74784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70660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1792682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49019859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642580957"/>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147174415"/>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588929092"/>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005AAA"/>
              </a:solidFill>
            </a:endParaRPr>
          </a:p>
        </p:txBody>
      </p:sp>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Title 1"/>
          <p:cNvSpPr>
            <a:spLocks noGrp="1"/>
          </p:cNvSpPr>
          <p:nvPr>
            <p:ph type="ctrTitle" hasCustomPrompt="1"/>
          </p:nvPr>
        </p:nvSpPr>
        <p:spPr>
          <a:xfrm>
            <a:off x="347472" y="2356967"/>
            <a:ext cx="7772400" cy="1197091"/>
          </a:xfrm>
          <a:prstGeom prst="rect">
            <a:avLst/>
          </a:prstGeom>
        </p:spPr>
        <p:txBody>
          <a:bodyPr anchor="b"/>
          <a:lstStyle>
            <a:lvl1pPr>
              <a:defRPr sz="4000">
                <a:solidFill>
                  <a:schemeClr val="bg1"/>
                </a:solidFill>
              </a:defRPr>
            </a:lvl1pPr>
          </a:lstStyle>
          <a:p>
            <a:r>
              <a:rPr lang="en-US" dirty="0"/>
              <a:t>Presentation Title</a:t>
            </a:r>
          </a:p>
        </p:txBody>
      </p:sp>
      <p:sp>
        <p:nvSpPr>
          <p:cNvPr id="16" name="Subtitle 2"/>
          <p:cNvSpPr>
            <a:spLocks noGrp="1"/>
          </p:cNvSpPr>
          <p:nvPr>
            <p:ph type="subTitle" idx="1" hasCustomPrompt="1"/>
          </p:nvPr>
        </p:nvSpPr>
        <p:spPr>
          <a:xfrm>
            <a:off x="347472" y="3564705"/>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Prepared for [client x]  |  January 19, 2015</a:t>
            </a:r>
          </a:p>
        </p:txBody>
      </p:sp>
      <p:sp>
        <p:nvSpPr>
          <p:cNvPr id="9" name="Rectangle 8"/>
          <p:cNvSpPr/>
          <p:nvPr userDrawn="1"/>
        </p:nvSpPr>
        <p:spPr>
          <a:xfrm>
            <a:off x="8087341" y="6544235"/>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10840213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Title 1"/>
          <p:cNvSpPr>
            <a:spLocks noGrp="1"/>
          </p:cNvSpPr>
          <p:nvPr>
            <p:ph type="ctrTitle" hasCustomPrompt="1"/>
          </p:nvPr>
        </p:nvSpPr>
        <p:spPr>
          <a:xfrm>
            <a:off x="347472" y="1377831"/>
            <a:ext cx="7772400" cy="1197091"/>
          </a:xfrm>
          <a:prstGeom prst="rect">
            <a:avLst/>
          </a:prstGeom>
        </p:spPr>
        <p:txBody>
          <a:bodyPr anchor="b"/>
          <a:lstStyle>
            <a:lvl1pPr>
              <a:defRPr sz="4000">
                <a:solidFill>
                  <a:srgbClr val="005AAA"/>
                </a:solidFill>
              </a:defRPr>
            </a:lvl1pPr>
          </a:lstStyle>
          <a:p>
            <a:r>
              <a:rPr lang="en-US" dirty="0"/>
              <a:t>Presentation Title</a:t>
            </a:r>
          </a:p>
        </p:txBody>
      </p:sp>
      <p:sp>
        <p:nvSpPr>
          <p:cNvPr id="16" name="Subtitle 2"/>
          <p:cNvSpPr>
            <a:spLocks noGrp="1"/>
          </p:cNvSpPr>
          <p:nvPr>
            <p:ph type="subTitle" idx="1" hasCustomPrompt="1"/>
          </p:nvPr>
        </p:nvSpPr>
        <p:spPr>
          <a:xfrm>
            <a:off x="347472" y="2585569"/>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client name, date</a:t>
            </a:r>
          </a:p>
        </p:txBody>
      </p:sp>
      <p:sp>
        <p:nvSpPr>
          <p:cNvPr id="9" name="Rectangle 8"/>
          <p:cNvSpPr/>
          <p:nvPr userDrawn="1"/>
        </p:nvSpPr>
        <p:spPr>
          <a:xfrm>
            <a:off x="8097974" y="6544235"/>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0" name="Picture 9" descr="woman weaving on loom.jpg"/>
          <p:cNvPicPr>
            <a:picLocks noChangeAspect="1"/>
          </p:cNvPicPr>
          <p:nvPr userDrawn="1"/>
        </p:nvPicPr>
        <p:blipFill rotWithShape="1">
          <a:blip r:embed="rId2">
            <a:extLst>
              <a:ext uri="{28A0092B-C50C-407E-A947-70E740481C1C}">
                <a14:useLocalDpi xmlns:a14="http://schemas.microsoft.com/office/drawing/2010/main" val="0"/>
              </a:ext>
            </a:extLst>
          </a:blip>
          <a:srcRect t="31549" b="35279"/>
          <a:stretch/>
        </p:blipFill>
        <p:spPr>
          <a:xfrm>
            <a:off x="0" y="3421491"/>
            <a:ext cx="9150091" cy="303305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10566271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2894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99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9200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11104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98113103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12021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9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83889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7961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30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360613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22056068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4"/>
            <a:ext cx="7772400" cy="1470025"/>
          </a:xfrm>
          <a:prstGeom prst="rect">
            <a:avLst/>
          </a:prstGeom>
        </p:spPr>
        <p:txBody>
          <a:bodyPr anchor="b"/>
          <a:lstStyle>
            <a:lvl1pPr>
              <a:defRPr sz="4000" baseline="0"/>
            </a:lvl1pPr>
          </a:lstStyle>
          <a:p>
            <a:r>
              <a:rPr lang="en-US" dirty="0"/>
              <a:t>Section title</a:t>
            </a:r>
          </a:p>
        </p:txBody>
      </p:sp>
      <p:sp>
        <p:nvSpPr>
          <p:cNvPr id="10" name="Subtitle 2"/>
          <p:cNvSpPr>
            <a:spLocks noGrp="1"/>
          </p:cNvSpPr>
          <p:nvPr>
            <p:ph type="subTitle" idx="1" hasCustomPrompt="1"/>
          </p:nvPr>
        </p:nvSpPr>
        <p:spPr>
          <a:xfrm>
            <a:off x="457200" y="3472337"/>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7842028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fontAlgn="auto">
              <a:spcBef>
                <a:spcPts val="0"/>
              </a:spcBef>
              <a:spcAft>
                <a:spcPts val="0"/>
              </a:spcAft>
            </a:pP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18039276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dirty="0">
              <a:solidFill>
                <a:srgbClr val="FFFFFF"/>
              </a:solidFill>
              <a:latin typeface="Arial"/>
              <a:cs typeface="+mn-cs"/>
            </a:endParaRPr>
          </a:p>
        </p:txBody>
      </p:sp>
      <p:sp>
        <p:nvSpPr>
          <p:cNvPr id="8"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prstClr val="black"/>
                </a:solidFill>
                <a:latin typeface="Arial"/>
                <a:cs typeface="+mn-cs"/>
              </a:rPr>
              <a:pPr algn="ctr" defTabSz="457200" eaLnBrk="0" fontAlgn="auto" hangingPunct="0">
                <a:spcBef>
                  <a:spcPts val="0"/>
                </a:spcBef>
                <a:spcAft>
                  <a:spcPts val="0"/>
                </a:spcAft>
              </a:pPr>
              <a:t>‹#›</a:t>
            </a:fld>
            <a:endParaRPr lang="en-US" sz="1000" dirty="0">
              <a:solidFill>
                <a:prstClr val="black"/>
              </a:solidFill>
              <a:latin typeface="Arial"/>
              <a:cs typeface="+mn-cs"/>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black"/>
                </a:solidFill>
                <a:latin typeface="Arial"/>
                <a:cs typeface="+mn-cs"/>
              </a:rPr>
              <a:t>© 2012 FSG</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defTabSz="457200" fontAlgn="auto">
              <a:spcBef>
                <a:spcPts val="0"/>
              </a:spcBef>
              <a:spcAft>
                <a:spcPts val="0"/>
              </a:spcAft>
            </a:pPr>
            <a:r>
              <a:rPr lang="en-US" sz="1100" b="1" dirty="0">
                <a:solidFill>
                  <a:srgbClr val="FFFFFF"/>
                </a:solidFill>
                <a:latin typeface="Arial"/>
                <a:cs typeface="+mn-cs"/>
              </a:rPr>
              <a:t>FSG.ORG</a:t>
            </a:r>
            <a:endParaRPr lang="en-US" sz="1100" b="1" dirty="0">
              <a:solidFill>
                <a:prstClr val="black"/>
              </a:solidFill>
              <a:latin typeface="Arial"/>
              <a:cs typeface="+mn-cs"/>
            </a:endParaRPr>
          </a:p>
        </p:txBody>
      </p:sp>
    </p:spTree>
    <p:extLst>
      <p:ext uri="{BB962C8B-B14F-4D97-AF65-F5344CB8AC3E}">
        <p14:creationId xmlns:p14="http://schemas.microsoft.com/office/powerpoint/2010/main" val="3376574417"/>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1480"/>
          <a:stretch/>
        </p:blipFill>
        <p:spPr bwMode="auto">
          <a:xfrm>
            <a:off x="0" y="0"/>
            <a:ext cx="9144000" cy="16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sz="quarter" idx="10"/>
          </p:nvPr>
        </p:nvSpPr>
        <p:spPr>
          <a:xfrm>
            <a:off x="2552700" y="5562600"/>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
        <p:nvSpPr>
          <p:cNvPr id="7"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dirty="0">
              <a:solidFill>
                <a:srgbClr val="FFFFFF"/>
              </a:solidFill>
              <a:latin typeface="Arial"/>
              <a:cs typeface="+mn-cs"/>
            </a:endParaRPr>
          </a:p>
        </p:txBody>
      </p:sp>
      <p:sp>
        <p:nvSpPr>
          <p:cNvPr id="8"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fontAlgn="auto" hangingPunct="0">
              <a:lnSpc>
                <a:spcPct val="110000"/>
              </a:lnSpc>
              <a:spcBef>
                <a:spcPts val="0"/>
              </a:spcBef>
              <a:spcAft>
                <a:spcPts val="0"/>
              </a:spcAft>
              <a:tabLst>
                <a:tab pos="1485900" algn="l"/>
                <a:tab pos="3200400" algn="l"/>
                <a:tab pos="5029200" algn="l"/>
              </a:tabLst>
            </a:pPr>
            <a:r>
              <a:rPr lang="en-US" sz="1200" dirty="0">
                <a:solidFill>
                  <a:srgbClr val="FFFFFF"/>
                </a:solidFill>
                <a:latin typeface="Arial" pitchFamily="34" charset="0"/>
                <a:cs typeface="+mn-cs"/>
              </a:rPr>
              <a:t>Boston   |   Geneva   |   Mumbai   |   San Francisco   |   Seattle   |   Washington</a:t>
            </a:r>
            <a:endParaRPr lang="en-US" sz="1200" dirty="0">
              <a:solidFill>
                <a:srgbClr val="FFFFFF"/>
              </a:solidFill>
              <a:latin typeface="Arial"/>
              <a:cs typeface="+mn-cs"/>
            </a:endParaRPr>
          </a:p>
        </p:txBody>
      </p:sp>
      <p:sp>
        <p:nvSpPr>
          <p:cNvPr id="9" name="Rectangle 17"/>
          <p:cNvSpPr>
            <a:spLocks noChangeArrowheads="1"/>
          </p:cNvSpPr>
          <p:nvPr userDrawn="1"/>
        </p:nvSpPr>
        <p:spPr bwMode="auto">
          <a:xfrm>
            <a:off x="8056563" y="6475413"/>
            <a:ext cx="707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auto">
              <a:spcBef>
                <a:spcPts val="0"/>
              </a:spcBef>
              <a:spcAft>
                <a:spcPts val="0"/>
              </a:spcAft>
            </a:pPr>
            <a:r>
              <a:rPr lang="en-US" sz="1200" b="1" dirty="0">
                <a:solidFill>
                  <a:srgbClr val="FFFFFF"/>
                </a:solidFill>
                <a:latin typeface="Arial" pitchFamily="34" charset="0"/>
                <a:cs typeface="Arial" pitchFamily="34" charset="0"/>
              </a:rPr>
              <a:t>fsg.org</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5006547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dirty="0">
              <a:solidFill>
                <a:srgbClr val="FFFFFF"/>
              </a:solidFill>
              <a:latin typeface="Arial"/>
              <a:cs typeface="+mn-cs"/>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dirty="0">
              <a:solidFill>
                <a:srgbClr val="FFFFFF"/>
              </a:solidFill>
              <a:latin typeface="Arial"/>
              <a:cs typeface="+mn-cs"/>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prstClr val="white"/>
                </a:solidFill>
                <a:latin typeface="Arial"/>
                <a:cs typeface="+mn-cs"/>
              </a:rPr>
              <a:pPr algn="ctr" defTabSz="457200" eaLnBrk="0" fontAlgn="auto" hangingPunct="0">
                <a:spcBef>
                  <a:spcPts val="0"/>
                </a:spcBef>
                <a:spcAft>
                  <a:spcPts val="0"/>
                </a:spcAft>
              </a:pPr>
              <a:t>‹#›</a:t>
            </a:fld>
            <a:endParaRPr lang="en-US" sz="1000" dirty="0">
              <a:solidFill>
                <a:prstClr val="white"/>
              </a:solidFill>
              <a:latin typeface="Arial"/>
              <a:cs typeface="+mn-cs"/>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defTabSz="457200" fontAlgn="auto">
              <a:spcBef>
                <a:spcPts val="0"/>
              </a:spcBef>
              <a:spcAft>
                <a:spcPts val="0"/>
              </a:spcAft>
            </a:pPr>
            <a:r>
              <a:rPr lang="en-US" sz="1100" b="1" dirty="0">
                <a:solidFill>
                  <a:srgbClr val="FFFFFF"/>
                </a:solidFill>
                <a:latin typeface="Arial"/>
                <a:cs typeface="+mn-cs"/>
              </a:rPr>
              <a:t>FSG.ORG</a:t>
            </a:r>
            <a:endParaRPr lang="en-US" sz="1100" b="1" dirty="0">
              <a:solidFill>
                <a:prstClr val="black"/>
              </a:solidFill>
              <a:latin typeface="Arial"/>
              <a:cs typeface="+mn-cs"/>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white"/>
                </a:solidFill>
                <a:latin typeface="Arial"/>
                <a:cs typeface="+mn-cs"/>
              </a:rPr>
              <a:t>© 2012 FSG</a:t>
            </a:r>
          </a:p>
        </p:txBody>
      </p:sp>
    </p:spTree>
    <p:extLst>
      <p:ext uri="{BB962C8B-B14F-4D97-AF65-F5344CB8AC3E}">
        <p14:creationId xmlns:p14="http://schemas.microsoft.com/office/powerpoint/2010/main" val="1687819160"/>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Old FSG Content">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4354513" y="6629400"/>
            <a:ext cx="43338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457200" eaLnBrk="0" fontAlgn="auto" hangingPunct="0">
              <a:spcAft>
                <a:spcPts val="0"/>
              </a:spcAft>
            </a:pPr>
            <a:fld id="{7021B6C9-0E50-4BE2-AA83-59638293FDC4}" type="slidenum">
              <a:rPr lang="en-US" sz="1000">
                <a:solidFill>
                  <a:prstClr val="black"/>
                </a:solidFill>
                <a:latin typeface="Arial"/>
                <a:cs typeface="+mn-cs"/>
              </a:rPr>
              <a:pPr algn="ctr" defTabSz="457200" eaLnBrk="0" fontAlgn="auto" hangingPunct="0">
                <a:spcAft>
                  <a:spcPts val="0"/>
                </a:spcAft>
              </a:pPr>
              <a:t>‹#›</a:t>
            </a:fld>
            <a:endParaRPr lang="en-US" sz="1000" dirty="0">
              <a:solidFill>
                <a:prstClr val="black"/>
              </a:solidFill>
              <a:latin typeface="Arial"/>
              <a:cs typeface="+mn-cs"/>
            </a:endParaRPr>
          </a:p>
        </p:txBody>
      </p:sp>
      <p:sp>
        <p:nvSpPr>
          <p:cNvPr id="14" name="Rectangle 11"/>
          <p:cNvSpPr>
            <a:spLocks noChangeArrowheads="1"/>
          </p:cNvSpPr>
          <p:nvPr userDrawn="1"/>
        </p:nvSpPr>
        <p:spPr bwMode="auto">
          <a:xfrm>
            <a:off x="8294085" y="6661674"/>
            <a:ext cx="55464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black"/>
                </a:solidFill>
                <a:latin typeface="Arial"/>
                <a:cs typeface="+mn-cs"/>
              </a:rPr>
              <a:t>© 2011 FSG</a:t>
            </a:r>
          </a:p>
        </p:txBody>
      </p:sp>
    </p:spTree>
    <p:extLst>
      <p:ext uri="{BB962C8B-B14F-4D97-AF65-F5344CB8AC3E}">
        <p14:creationId xmlns:p14="http://schemas.microsoft.com/office/powerpoint/2010/main" val="246764020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38"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2315313583"/>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46636"/>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299850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40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6518599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19960631"/>
              </p:ext>
            </p:extLst>
          </p:nvPr>
        </p:nvGraphicFramePr>
        <p:xfrm>
          <a:off x="1602" y="1616"/>
          <a:ext cx="1587" cy="1587"/>
        </p:xfrm>
        <a:graphic>
          <a:graphicData uri="http://schemas.openxmlformats.org/presentationml/2006/ole">
            <mc:AlternateContent xmlns:mc="http://schemas.openxmlformats.org/markup-compatibility/2006">
              <mc:Choice xmlns:v="urn:schemas-microsoft-com:vml" Requires="v">
                <p:oleObj spid="_x0000_s21750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02" y="1616"/>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auto">
          <a:xfrm>
            <a:off x="394500"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56839"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25765455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45132771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8306821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2320504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625676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57777158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3513253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62013096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9644215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43838532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9746370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05137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4011495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401884767"/>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198537560"/>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hangingPunct="0"/>
            <a:fld id="{090EB062-F74A-48E3-949C-AE146B96ACCE}" type="slidenum">
              <a:rPr lang="en-US" sz="1000">
                <a:solidFill>
                  <a:srgbClr val="C1C6C8"/>
                </a:solidFill>
                <a:latin typeface="Arial"/>
              </a:rPr>
              <a:pPr algn="ctr" defTabSz="457200" eaLnBrk="0" hangingPunct="0"/>
              <a:t>‹#›</a:t>
            </a:fld>
            <a:endParaRPr lang="en-US" sz="1000" dirty="0">
              <a:solidFill>
                <a:srgbClr val="C1C6C8"/>
              </a:solidFill>
              <a:latin typeface="Arial"/>
            </a:endParaRP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011078191"/>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4" name="Rectangle 8"/>
          <p:cNvSpPr/>
          <p:nvPr userDrawn="1"/>
        </p:nvSpPr>
        <p:spPr>
          <a:xfrm>
            <a:off x="-25400" y="5543550"/>
            <a:ext cx="92329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7" name="Picture 7" descr="CIF-RGB.eps"/>
          <p:cNvPicPr>
            <a:picLocks noChangeAspect="1"/>
          </p:cNvPicPr>
          <p:nvPr userDrawn="1"/>
        </p:nvPicPr>
        <p:blipFill>
          <a:blip r:embed="rId2"/>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405226591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1" descr="CoverGreen_Fix.jpg"/>
          <p:cNvPicPr>
            <a:picLocks noChangeAspect="1"/>
          </p:cNvPicPr>
          <p:nvPr userDrawn="1"/>
        </p:nvPicPr>
        <p:blipFill>
          <a:blip r:embed="rId2"/>
          <a:srcRect/>
          <a:stretch>
            <a:fillRect/>
          </a:stretch>
        </p:blipFill>
        <p:spPr bwMode="auto">
          <a:xfrm>
            <a:off x="-215900" y="-152400"/>
            <a:ext cx="9359900" cy="7010400"/>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6153899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1" descr="CoverGray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19060425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3"/>
          <p:cNvSpPr/>
          <p:nvPr userDrawn="1"/>
        </p:nvSpPr>
        <p:spPr>
          <a:xfrm>
            <a:off x="-203200" y="-152400"/>
            <a:ext cx="9347200" cy="7010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7" descr="CIF-RGB.eps"/>
          <p:cNvPicPr>
            <a:picLocks noChangeAspect="1"/>
          </p:cNvPicPr>
          <p:nvPr userDrawn="1"/>
        </p:nvPicPr>
        <p:blipFill>
          <a:blip r:embed="rId2"/>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5307418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6"/>
          <p:cNvSpPr/>
          <p:nvPr userDrawn="1"/>
        </p:nvSpPr>
        <p:spPr>
          <a:xfrm>
            <a:off x="-393700" y="-177800"/>
            <a:ext cx="9537700" cy="7035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gry"/>
          <p:cNvPicPr>
            <a:picLocks noChangeAspect="1" noChangeArrowheads="1"/>
          </p:cNvPicPr>
          <p:nvPr userDrawn="1"/>
        </p:nvPicPr>
        <p:blipFill>
          <a:blip r:embed="rId2"/>
          <a:srcRect/>
          <a:stretch>
            <a:fillRect/>
          </a:stretch>
        </p:blipFill>
        <p:spPr bwMode="auto">
          <a:xfrm>
            <a:off x="-25400" y="3225800"/>
            <a:ext cx="3565525" cy="3565525"/>
          </a:xfrm>
          <a:prstGeom prst="rect">
            <a:avLst/>
          </a:prstGeom>
          <a:noFill/>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2656571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3"/>
          <p:cNvSpPr/>
          <p:nvPr userDrawn="1"/>
        </p:nvSpPr>
        <p:spPr>
          <a:xfrm>
            <a:off x="-203200" y="-152400"/>
            <a:ext cx="9347200"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23813" y="3267075"/>
            <a:ext cx="3556001" cy="3556000"/>
          </a:xfrm>
          <a:prstGeom prst="rect">
            <a:avLst/>
          </a:prstGeom>
          <a:noFill/>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6794150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3"/>
          <p:cNvSpPr/>
          <p:nvPr userDrawn="1"/>
        </p:nvSpPr>
        <p:spPr>
          <a:xfrm>
            <a:off x="-203200" y="-254000"/>
            <a:ext cx="9520238" cy="7200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3175" y="3275013"/>
            <a:ext cx="3492500" cy="3492500"/>
          </a:xfrm>
          <a:prstGeom prst="rect">
            <a:avLst/>
          </a:prstGeom>
          <a:noFill/>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38828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8164007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927A3BF-BF7F-4D80-9466-D4EEA03072E6}" type="slidenum">
              <a:rPr lang="en-US"/>
              <a:pPr>
                <a:defRPr/>
              </a:pPr>
              <a:t>‹#›</a:t>
            </a:fld>
            <a:endParaRPr lang="en-US" dirty="0"/>
          </a:p>
        </p:txBody>
      </p:sp>
    </p:spTree>
    <p:extLst>
      <p:ext uri="{BB962C8B-B14F-4D97-AF65-F5344CB8AC3E}">
        <p14:creationId xmlns:p14="http://schemas.microsoft.com/office/powerpoint/2010/main" val="238897390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279006633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3868607581"/>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2558769800"/>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675120"/>
            <a:ext cx="9144000" cy="18288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1052659745"/>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5853684"/>
            <a:ext cx="1103376" cy="851916"/>
          </a:xfrm>
          <a:prstGeom prst="rect">
            <a:avLst/>
          </a:prstGeom>
        </p:spPr>
      </p:pic>
    </p:spTree>
    <p:extLst>
      <p:ext uri="{BB962C8B-B14F-4D97-AF65-F5344CB8AC3E}">
        <p14:creationId xmlns:p14="http://schemas.microsoft.com/office/powerpoint/2010/main" val="3625728959"/>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1205" y="5815263"/>
            <a:ext cx="1103376" cy="851916"/>
          </a:xfrm>
          <a:prstGeom prst="rect">
            <a:avLst/>
          </a:prstGeom>
        </p:spPr>
      </p:pic>
    </p:spTree>
    <p:extLst>
      <p:ext uri="{BB962C8B-B14F-4D97-AF65-F5344CB8AC3E}">
        <p14:creationId xmlns:p14="http://schemas.microsoft.com/office/powerpoint/2010/main" val="3741741122"/>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424" y="5853684"/>
            <a:ext cx="1103376" cy="851916"/>
          </a:xfrm>
          <a:prstGeom prst="rect">
            <a:avLst/>
          </a:prstGeom>
        </p:spPr>
      </p:pic>
    </p:spTree>
    <p:extLst>
      <p:ext uri="{BB962C8B-B14F-4D97-AF65-F5344CB8AC3E}">
        <p14:creationId xmlns:p14="http://schemas.microsoft.com/office/powerpoint/2010/main" val="2259862459"/>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A1ED51-7AB3-4CD8-86CE-481735A20E75}" type="datetimeFigureOut">
              <a:rPr lang="en-US" smtClean="0">
                <a:solidFill>
                  <a:prstClr val="black"/>
                </a:solidFill>
              </a:rPr>
              <a:pPr/>
              <a:t>2/7/2020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F659AC-33C8-47CF-854B-AF385E41B0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815174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alibri"/>
              </a:rPr>
              <a:pPr algn="ctr" eaLnBrk="0" hangingPunct="0"/>
              <a:t>‹#›</a:t>
            </a:fld>
            <a:endParaRPr lang="en-US" sz="1000" dirty="0">
              <a:solidFill>
                <a:prstClr val="white"/>
              </a:solidFill>
              <a:latin typeface="Calibri"/>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alibri"/>
              </a:rPr>
              <a:t>FSG.ORG</a:t>
            </a:r>
            <a:endParaRPr lang="en-US" sz="1100" b="1" dirty="0">
              <a:solidFill>
                <a:prstClr val="black"/>
              </a:solidFill>
              <a:latin typeface="Calibri"/>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alibri"/>
              </a:rPr>
              <a:t>© 2011 FSG</a:t>
            </a:r>
          </a:p>
        </p:txBody>
      </p:sp>
    </p:spTree>
    <p:extLst>
      <p:ext uri="{BB962C8B-B14F-4D97-AF65-F5344CB8AC3E}">
        <p14:creationId xmlns:p14="http://schemas.microsoft.com/office/powerpoint/2010/main" val="8478364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40949003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alibri"/>
              </a:rPr>
              <a:pPr algn="ctr" eaLnBrk="0" hangingPunct="0"/>
              <a:t>‹#›</a:t>
            </a:fld>
            <a:endParaRPr lang="en-US" sz="1000" dirty="0">
              <a:solidFill>
                <a:prstClr val="white"/>
              </a:solidFill>
              <a:latin typeface="Calibri"/>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alibri"/>
              </a:rPr>
              <a:t>FSG.ORG</a:t>
            </a:r>
            <a:endParaRPr lang="en-US" sz="1100" b="1" dirty="0">
              <a:solidFill>
                <a:prstClr val="black"/>
              </a:solidFill>
              <a:latin typeface="Calibri"/>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alibri"/>
              </a:rPr>
              <a:t>© 2011 FSG</a:t>
            </a:r>
          </a:p>
        </p:txBody>
      </p:sp>
    </p:spTree>
    <p:extLst>
      <p:ext uri="{BB962C8B-B14F-4D97-AF65-F5344CB8AC3E}">
        <p14:creationId xmlns:p14="http://schemas.microsoft.com/office/powerpoint/2010/main" val="3723459927"/>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675120"/>
            <a:ext cx="9144000" cy="18288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alibri"/>
              </a:rPr>
              <a:pPr algn="ctr" eaLnBrk="0" hangingPunct="0"/>
              <a:t>‹#›</a:t>
            </a:fld>
            <a:endParaRPr lang="en-US" sz="1000" dirty="0">
              <a:solidFill>
                <a:prstClr val="white"/>
              </a:solidFill>
              <a:latin typeface="Calibri"/>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alibri"/>
              </a:rPr>
              <a:t>FSG.ORG</a:t>
            </a:r>
            <a:endParaRPr lang="en-US" sz="1100" b="1" dirty="0">
              <a:solidFill>
                <a:prstClr val="black"/>
              </a:solidFill>
              <a:latin typeface="Calibri"/>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alibri"/>
              </a:rPr>
              <a:t>© 2011 FSG</a:t>
            </a:r>
          </a:p>
        </p:txBody>
      </p:sp>
    </p:spTree>
    <p:extLst>
      <p:ext uri="{BB962C8B-B14F-4D97-AF65-F5344CB8AC3E}">
        <p14:creationId xmlns:p14="http://schemas.microsoft.com/office/powerpoint/2010/main" val="922331974"/>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alibri"/>
              </a:rPr>
              <a:pPr algn="ctr" eaLnBrk="0" hangingPunct="0"/>
              <a:t>‹#›</a:t>
            </a:fld>
            <a:endParaRPr lang="en-US" sz="1000" dirty="0">
              <a:solidFill>
                <a:prstClr val="white"/>
              </a:solidFill>
              <a:latin typeface="Calibri"/>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5853684"/>
            <a:ext cx="1103376" cy="851916"/>
          </a:xfrm>
          <a:prstGeom prst="rect">
            <a:avLst/>
          </a:prstGeom>
        </p:spPr>
      </p:pic>
    </p:spTree>
    <p:extLst>
      <p:ext uri="{BB962C8B-B14F-4D97-AF65-F5344CB8AC3E}">
        <p14:creationId xmlns:p14="http://schemas.microsoft.com/office/powerpoint/2010/main" val="3032264359"/>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1205" y="5815263"/>
            <a:ext cx="1103376" cy="851916"/>
          </a:xfrm>
          <a:prstGeom prst="rect">
            <a:avLst/>
          </a:prstGeom>
        </p:spPr>
      </p:pic>
    </p:spTree>
    <p:extLst>
      <p:ext uri="{BB962C8B-B14F-4D97-AF65-F5344CB8AC3E}">
        <p14:creationId xmlns:p14="http://schemas.microsoft.com/office/powerpoint/2010/main" val="340673673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Calibri"/>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424" y="5853684"/>
            <a:ext cx="1103376" cy="851916"/>
          </a:xfrm>
          <a:prstGeom prst="rect">
            <a:avLst/>
          </a:prstGeom>
        </p:spPr>
      </p:pic>
    </p:spTree>
    <p:extLst>
      <p:ext uri="{BB962C8B-B14F-4D97-AF65-F5344CB8AC3E}">
        <p14:creationId xmlns:p14="http://schemas.microsoft.com/office/powerpoint/2010/main" val="2508709780"/>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sz="quarter" idx="10"/>
          </p:nvPr>
        </p:nvSpPr>
        <p:spPr>
          <a:xfrm>
            <a:off x="2552700" y="5562600"/>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
        <p:nvSpPr>
          <p:cNvPr id="4" name="Text Placeholder 3"/>
          <p:cNvSpPr>
            <a:spLocks noGrp="1"/>
          </p:cNvSpPr>
          <p:nvPr>
            <p:ph type="body" sz="quarter" idx="11"/>
          </p:nvPr>
        </p:nvSpPr>
        <p:spPr>
          <a:xfrm>
            <a:off x="2514600" y="4495800"/>
            <a:ext cx="4114800" cy="838200"/>
          </a:xfrm>
          <a:prstGeom prst="rect">
            <a:avLst/>
          </a:prstGeom>
        </p:spPr>
        <p:txBody>
          <a:bodyPr/>
          <a:lstStyle>
            <a:lvl1pPr marL="0" indent="0" algn="ctr">
              <a:buNone/>
              <a:defRPr sz="2000" b="1">
                <a:solidFill>
                  <a:schemeClr val="bg1">
                    <a:lumMod val="50000"/>
                  </a:schemeClr>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08048413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7549476" y="6408766"/>
            <a:ext cx="786391" cy="116811"/>
          </a:xfrm>
          <a:prstGeom prst="rect">
            <a:avLst/>
          </a:prstGeom>
        </p:spPr>
        <p:txBody>
          <a:bodyPr lIns="0" tIns="0" rIns="0" bIns="0"/>
          <a:lstStyle/>
          <a:p>
            <a:pPr marL="12700"/>
            <a:r>
              <a:rPr sz="1000" spc="-15" dirty="0">
                <a:solidFill>
                  <a:prstClr val="black"/>
                </a:solidFill>
                <a:latin typeface="Calibri"/>
                <a:cs typeface="Calibri"/>
              </a:rPr>
              <a:t>A</a:t>
            </a:r>
            <a:r>
              <a:rPr sz="1000" spc="-5" dirty="0">
                <a:solidFill>
                  <a:prstClr val="black"/>
                </a:solidFill>
                <a:latin typeface="Calibri"/>
                <a:cs typeface="Calibri"/>
              </a:rPr>
              <a:t>u</a:t>
            </a:r>
            <a:r>
              <a:rPr sz="1000" spc="-10" dirty="0">
                <a:solidFill>
                  <a:prstClr val="black"/>
                </a:solidFill>
                <a:latin typeface="Calibri"/>
                <a:cs typeface="Calibri"/>
              </a:rPr>
              <a:t>g</a:t>
            </a:r>
            <a:r>
              <a:rPr sz="1000" spc="-5" dirty="0">
                <a:solidFill>
                  <a:prstClr val="black"/>
                </a:solidFill>
                <a:latin typeface="Calibri"/>
                <a:cs typeface="Calibri"/>
              </a:rPr>
              <a:t>u</a:t>
            </a:r>
            <a:r>
              <a:rPr sz="1000" spc="-15" dirty="0">
                <a:solidFill>
                  <a:prstClr val="black"/>
                </a:solidFill>
                <a:latin typeface="Calibri"/>
                <a:cs typeface="Calibri"/>
              </a:rPr>
              <a:t>s</a:t>
            </a:r>
            <a:r>
              <a:rPr sz="1000" spc="-5" dirty="0">
                <a:solidFill>
                  <a:prstClr val="black"/>
                </a:solidFill>
                <a:latin typeface="Calibri"/>
                <a:cs typeface="Calibri"/>
              </a:rPr>
              <a:t>t</a:t>
            </a:r>
            <a:r>
              <a:rPr sz="1000" spc="5" dirty="0">
                <a:solidFill>
                  <a:prstClr val="black"/>
                </a:solidFill>
                <a:latin typeface="Calibri"/>
                <a:cs typeface="Calibri"/>
              </a:rPr>
              <a:t> </a:t>
            </a:r>
            <a:r>
              <a:rPr sz="1000" spc="-10" dirty="0">
                <a:solidFill>
                  <a:prstClr val="black"/>
                </a:solidFill>
                <a:latin typeface="Calibri"/>
                <a:cs typeface="Calibri"/>
              </a:rPr>
              <a:t>2014</a:t>
            </a:r>
            <a:endParaRPr sz="1000" dirty="0">
              <a:solidFill>
                <a:prstClr val="black"/>
              </a:solidFill>
              <a:latin typeface="Calibri"/>
              <a:cs typeface="Calibri"/>
            </a:endParaRPr>
          </a:p>
        </p:txBody>
      </p:sp>
      <p:sp>
        <p:nvSpPr>
          <p:cNvPr id="3" name="Holder 3"/>
          <p:cNvSpPr>
            <a:spLocks noGrp="1"/>
          </p:cNvSpPr>
          <p:nvPr>
            <p:ph type="dt" sz="half" idx="6"/>
          </p:nvPr>
        </p:nvSpPr>
        <p:spPr>
          <a:xfrm>
            <a:off x="1419412" y="6408766"/>
            <a:ext cx="3505428" cy="116811"/>
          </a:xfrm>
          <a:prstGeom prst="rect">
            <a:avLst/>
          </a:prstGeom>
        </p:spPr>
        <p:txBody>
          <a:bodyPr lIns="0" tIns="0" rIns="0" bIns="0"/>
          <a:lstStyle/>
          <a:p>
            <a:pPr marL="12700"/>
            <a:r>
              <a:rPr sz="1000" spc="-5" dirty="0">
                <a:solidFill>
                  <a:prstClr val="black"/>
                </a:solidFill>
                <a:latin typeface="Calibri"/>
                <a:cs typeface="Calibri"/>
              </a:rPr>
              <a:t>N</a:t>
            </a:r>
            <a:r>
              <a:rPr sz="1000" spc="-10" dirty="0">
                <a:solidFill>
                  <a:prstClr val="black"/>
                </a:solidFill>
                <a:latin typeface="Calibri"/>
                <a:cs typeface="Calibri"/>
              </a:rPr>
              <a:t>ew</a:t>
            </a:r>
            <a:r>
              <a:rPr sz="1000" spc="-5" dirty="0">
                <a:solidFill>
                  <a:prstClr val="black"/>
                </a:solidFill>
                <a:latin typeface="Calibri"/>
                <a:cs typeface="Calibri"/>
              </a:rPr>
              <a:t> </a:t>
            </a:r>
            <a:r>
              <a:rPr sz="1000" spc="-15" dirty="0">
                <a:solidFill>
                  <a:prstClr val="black"/>
                </a:solidFill>
                <a:latin typeface="Calibri"/>
                <a:cs typeface="Calibri"/>
              </a:rPr>
              <a:t>Y</a:t>
            </a:r>
            <a:r>
              <a:rPr sz="1000" spc="-5" dirty="0">
                <a:solidFill>
                  <a:prstClr val="black"/>
                </a:solidFill>
                <a:latin typeface="Calibri"/>
                <a:cs typeface="Calibri"/>
              </a:rPr>
              <a:t>ork</a:t>
            </a:r>
            <a:r>
              <a:rPr sz="1000" spc="5" dirty="0">
                <a:solidFill>
                  <a:prstClr val="black"/>
                </a:solidFill>
                <a:latin typeface="Calibri"/>
                <a:cs typeface="Calibri"/>
              </a:rPr>
              <a:t> </a:t>
            </a:r>
            <a:r>
              <a:rPr sz="1000" spc="-5" dirty="0">
                <a:solidFill>
                  <a:prstClr val="black"/>
                </a:solidFill>
                <a:latin typeface="Calibri"/>
                <a:cs typeface="Calibri"/>
              </a:rPr>
              <a:t>C</a:t>
            </a:r>
            <a:r>
              <a:rPr sz="1000" spc="-10" dirty="0">
                <a:solidFill>
                  <a:prstClr val="black"/>
                </a:solidFill>
                <a:latin typeface="Calibri"/>
                <a:cs typeface="Calibri"/>
              </a:rPr>
              <a:t>i</a:t>
            </a:r>
            <a:r>
              <a:rPr sz="1000" spc="-5" dirty="0">
                <a:solidFill>
                  <a:prstClr val="black"/>
                </a:solidFill>
                <a:latin typeface="Calibri"/>
                <a:cs typeface="Calibri"/>
              </a:rPr>
              <a:t>ty</a:t>
            </a:r>
            <a:r>
              <a:rPr sz="1000" spc="5" dirty="0">
                <a:solidFill>
                  <a:prstClr val="black"/>
                </a:solidFill>
                <a:latin typeface="Calibri"/>
                <a:cs typeface="Calibri"/>
              </a:rPr>
              <a:t> </a:t>
            </a:r>
            <a:r>
              <a:rPr sz="1000" spc="-15" dirty="0">
                <a:solidFill>
                  <a:prstClr val="black"/>
                </a:solidFill>
                <a:latin typeface="Calibri"/>
                <a:cs typeface="Calibri"/>
              </a:rPr>
              <a:t>D</a:t>
            </a:r>
            <a:r>
              <a:rPr sz="1000" spc="-10" dirty="0">
                <a:solidFill>
                  <a:prstClr val="black"/>
                </a:solidFill>
                <a:latin typeface="Calibri"/>
                <a:cs typeface="Calibri"/>
              </a:rPr>
              <a:t>e</a:t>
            </a:r>
            <a:r>
              <a:rPr sz="1000" spc="-5" dirty="0">
                <a:solidFill>
                  <a:prstClr val="black"/>
                </a:solidFill>
                <a:latin typeface="Calibri"/>
                <a:cs typeface="Calibri"/>
              </a:rPr>
              <a:t>partm</a:t>
            </a:r>
            <a:r>
              <a:rPr sz="1000" spc="-10" dirty="0">
                <a:solidFill>
                  <a:prstClr val="black"/>
                </a:solidFill>
                <a:latin typeface="Calibri"/>
                <a:cs typeface="Calibri"/>
              </a:rPr>
              <a:t>e</a:t>
            </a:r>
            <a:r>
              <a:rPr sz="1000" spc="-5" dirty="0">
                <a:solidFill>
                  <a:prstClr val="black"/>
                </a:solidFill>
                <a:latin typeface="Calibri"/>
                <a:cs typeface="Calibri"/>
              </a:rPr>
              <a:t>nt of </a:t>
            </a:r>
            <a:r>
              <a:rPr sz="1000" spc="-10" dirty="0">
                <a:solidFill>
                  <a:prstClr val="black"/>
                </a:solidFill>
                <a:latin typeface="Calibri"/>
                <a:cs typeface="Calibri"/>
              </a:rPr>
              <a:t>He</a:t>
            </a:r>
            <a:r>
              <a:rPr sz="1000" spc="-5" dirty="0">
                <a:solidFill>
                  <a:prstClr val="black"/>
                </a:solidFill>
                <a:latin typeface="Calibri"/>
                <a:cs typeface="Calibri"/>
              </a:rPr>
              <a:t>a</a:t>
            </a:r>
            <a:r>
              <a:rPr sz="1000" spc="-10" dirty="0">
                <a:solidFill>
                  <a:prstClr val="black"/>
                </a:solidFill>
                <a:latin typeface="Calibri"/>
                <a:cs typeface="Calibri"/>
              </a:rPr>
              <a:t>l</a:t>
            </a:r>
            <a:r>
              <a:rPr sz="1000" spc="-5" dirty="0">
                <a:solidFill>
                  <a:prstClr val="black"/>
                </a:solidFill>
                <a:latin typeface="Calibri"/>
                <a:cs typeface="Calibri"/>
              </a:rPr>
              <a:t>th</a:t>
            </a:r>
            <a:r>
              <a:rPr sz="1000" spc="5" dirty="0">
                <a:solidFill>
                  <a:prstClr val="black"/>
                </a:solidFill>
                <a:latin typeface="Calibri"/>
                <a:cs typeface="Calibri"/>
              </a:rPr>
              <a:t> </a:t>
            </a:r>
            <a:r>
              <a:rPr sz="1000" spc="-5" dirty="0">
                <a:solidFill>
                  <a:prstClr val="black"/>
                </a:solidFill>
                <a:latin typeface="Calibri"/>
                <a:cs typeface="Calibri"/>
              </a:rPr>
              <a:t>an</a:t>
            </a:r>
            <a:r>
              <a:rPr sz="1000" spc="-10" dirty="0">
                <a:solidFill>
                  <a:prstClr val="black"/>
                </a:solidFill>
                <a:latin typeface="Calibri"/>
                <a:cs typeface="Calibri"/>
              </a:rPr>
              <a:t>d</a:t>
            </a:r>
            <a:r>
              <a:rPr sz="1000" spc="5" dirty="0">
                <a:solidFill>
                  <a:prstClr val="black"/>
                </a:solidFill>
                <a:latin typeface="Calibri"/>
                <a:cs typeface="Calibri"/>
              </a:rPr>
              <a:t> </a:t>
            </a:r>
            <a:r>
              <a:rPr sz="1000" spc="-10" dirty="0">
                <a:solidFill>
                  <a:prstClr val="black"/>
                </a:solidFill>
                <a:latin typeface="Calibri"/>
                <a:cs typeface="Calibri"/>
              </a:rPr>
              <a:t>Me</a:t>
            </a:r>
            <a:r>
              <a:rPr sz="1000" spc="-5" dirty="0">
                <a:solidFill>
                  <a:prstClr val="black"/>
                </a:solidFill>
                <a:latin typeface="Calibri"/>
                <a:cs typeface="Calibri"/>
              </a:rPr>
              <a:t>ntal </a:t>
            </a:r>
            <a:r>
              <a:rPr sz="1000" spc="-10" dirty="0">
                <a:solidFill>
                  <a:prstClr val="black"/>
                </a:solidFill>
                <a:latin typeface="Calibri"/>
                <a:cs typeface="Calibri"/>
              </a:rPr>
              <a:t>H</a:t>
            </a:r>
            <a:r>
              <a:rPr sz="1000" dirty="0">
                <a:solidFill>
                  <a:prstClr val="black"/>
                </a:solidFill>
                <a:latin typeface="Calibri"/>
                <a:cs typeface="Calibri"/>
              </a:rPr>
              <a:t>y</a:t>
            </a:r>
            <a:r>
              <a:rPr sz="1000" spc="-10" dirty="0">
                <a:solidFill>
                  <a:prstClr val="black"/>
                </a:solidFill>
                <a:latin typeface="Calibri"/>
                <a:cs typeface="Calibri"/>
              </a:rPr>
              <a:t>gie</a:t>
            </a:r>
            <a:r>
              <a:rPr sz="1000" dirty="0">
                <a:solidFill>
                  <a:prstClr val="black"/>
                </a:solidFill>
                <a:latin typeface="Calibri"/>
                <a:cs typeface="Calibri"/>
              </a:rPr>
              <a:t>ne</a:t>
            </a:r>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5480796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4963"/>
            <a:ext cx="8224838" cy="452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7806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46617"/>
            <a:ext cx="8686800" cy="100584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6D40084-4C43-40B6-9AB4-F1A1E52D07B2}" type="datetimeFigureOut">
              <a:rPr lang="en-US" smtClean="0">
                <a:solidFill>
                  <a:prstClr val="black"/>
                </a:solidFill>
              </a:rPr>
              <a:pPr/>
              <a:t>2/7/2020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56605" y="6583680"/>
            <a:ext cx="379933" cy="292586"/>
          </a:xfrm>
          <a:prstGeom prst="rect">
            <a:avLst/>
          </a:prstGeom>
        </p:spPr>
        <p:txBody>
          <a:bodyPr/>
          <a:lstStyle/>
          <a:p>
            <a:fld id="{F06F2871-C83F-4EA7-AA52-ABD18D40FE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856341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15837527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32476705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1040846889"/>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6" name="Rectangle 8"/>
          <p:cNvSpPr>
            <a:spLocks noChangeArrowheads="1"/>
          </p:cNvSpPr>
          <p:nvPr userDrawn="1"/>
        </p:nvSpPr>
        <p:spPr bwMode="auto">
          <a:xfrm>
            <a:off x="0" y="6675120"/>
            <a:ext cx="9144000" cy="18288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Century Gothic"/>
              </a:rPr>
              <a:t>FSG.ORG</a:t>
            </a:r>
            <a:endParaRPr lang="en-US" sz="1100" b="1" dirty="0">
              <a:solidFill>
                <a:prstClr val="black"/>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prstClr val="white"/>
                </a:solidFill>
                <a:latin typeface="Century Gothic"/>
              </a:rPr>
              <a:t>© 2011 FSG</a:t>
            </a:r>
          </a:p>
        </p:txBody>
      </p:sp>
    </p:spTree>
    <p:extLst>
      <p:ext uri="{BB962C8B-B14F-4D97-AF65-F5344CB8AC3E}">
        <p14:creationId xmlns:p14="http://schemas.microsoft.com/office/powerpoint/2010/main" val="917583578"/>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1"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prstClr val="white"/>
                </a:solidFill>
                <a:latin typeface="Century Gothic"/>
              </a:rPr>
              <a:pPr algn="ctr" eaLnBrk="0" hangingPunct="0"/>
              <a:t>‹#›</a:t>
            </a:fld>
            <a:endParaRPr lang="en-US" sz="1000" dirty="0">
              <a:solidFill>
                <a:prstClr val="white"/>
              </a:solidFill>
              <a:latin typeface="Century Gothic"/>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5853684"/>
            <a:ext cx="1103376" cy="851916"/>
          </a:xfrm>
          <a:prstGeom prst="rect">
            <a:avLst/>
          </a:prstGeom>
        </p:spPr>
      </p:pic>
    </p:spTree>
    <p:extLst>
      <p:ext uri="{BB962C8B-B14F-4D97-AF65-F5344CB8AC3E}">
        <p14:creationId xmlns:p14="http://schemas.microsoft.com/office/powerpoint/2010/main" val="322700994"/>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1205" y="5815263"/>
            <a:ext cx="1103376" cy="851916"/>
          </a:xfrm>
          <a:prstGeom prst="rect">
            <a:avLst/>
          </a:prstGeom>
        </p:spPr>
      </p:pic>
    </p:spTree>
    <p:extLst>
      <p:ext uri="{BB962C8B-B14F-4D97-AF65-F5344CB8AC3E}">
        <p14:creationId xmlns:p14="http://schemas.microsoft.com/office/powerpoint/2010/main" val="3333591029"/>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Century Gothic"/>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424" y="5853684"/>
            <a:ext cx="1103376" cy="851916"/>
          </a:xfrm>
          <a:prstGeom prst="rect">
            <a:avLst/>
          </a:prstGeom>
        </p:spPr>
      </p:pic>
    </p:spTree>
    <p:extLst>
      <p:ext uri="{BB962C8B-B14F-4D97-AF65-F5344CB8AC3E}">
        <p14:creationId xmlns:p14="http://schemas.microsoft.com/office/powerpoint/2010/main" val="920443204"/>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4963"/>
            <a:ext cx="8224838" cy="452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43141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4" name="Rectangle 8"/>
          <p:cNvSpPr/>
          <p:nvPr userDrawn="1"/>
        </p:nvSpPr>
        <p:spPr>
          <a:xfrm>
            <a:off x="-25400" y="5543550"/>
            <a:ext cx="92329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7" name="Picture 7" descr="CIF-RGB.eps"/>
          <p:cNvPicPr>
            <a:picLocks noChangeAspect="1"/>
          </p:cNvPicPr>
          <p:nvPr userDrawn="1"/>
        </p:nvPicPr>
        <p:blipFill>
          <a:blip r:embed="rId2"/>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58105726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1" descr="CoverGreen_Fix.jpg"/>
          <p:cNvPicPr>
            <a:picLocks noChangeAspect="1"/>
          </p:cNvPicPr>
          <p:nvPr userDrawn="1"/>
        </p:nvPicPr>
        <p:blipFill>
          <a:blip r:embed="rId2"/>
          <a:srcRect/>
          <a:stretch>
            <a:fillRect/>
          </a:stretch>
        </p:blipFill>
        <p:spPr bwMode="auto">
          <a:xfrm>
            <a:off x="-215900" y="-152400"/>
            <a:ext cx="9359900" cy="7010400"/>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5372097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1" descr="CoverGray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09532923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3"/>
          <p:cNvSpPr/>
          <p:nvPr userDrawn="1"/>
        </p:nvSpPr>
        <p:spPr>
          <a:xfrm>
            <a:off x="-203200" y="-152400"/>
            <a:ext cx="9347200" cy="7010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7" descr="CIF-RGB.eps"/>
          <p:cNvPicPr>
            <a:picLocks noChangeAspect="1"/>
          </p:cNvPicPr>
          <p:nvPr userDrawn="1"/>
        </p:nvPicPr>
        <p:blipFill>
          <a:blip r:embed="rId2"/>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65411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1504567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6"/>
          <p:cNvSpPr/>
          <p:nvPr userDrawn="1"/>
        </p:nvSpPr>
        <p:spPr>
          <a:xfrm>
            <a:off x="-393700" y="-177800"/>
            <a:ext cx="9537700" cy="7035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gry"/>
          <p:cNvPicPr>
            <a:picLocks noChangeAspect="1" noChangeArrowheads="1"/>
          </p:cNvPicPr>
          <p:nvPr userDrawn="1"/>
        </p:nvPicPr>
        <p:blipFill>
          <a:blip r:embed="rId2"/>
          <a:srcRect/>
          <a:stretch>
            <a:fillRect/>
          </a:stretch>
        </p:blipFill>
        <p:spPr bwMode="auto">
          <a:xfrm>
            <a:off x="-25400" y="3225800"/>
            <a:ext cx="3565525" cy="3565525"/>
          </a:xfrm>
          <a:prstGeom prst="rect">
            <a:avLst/>
          </a:prstGeom>
          <a:noFill/>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2728066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3"/>
          <p:cNvSpPr/>
          <p:nvPr userDrawn="1"/>
        </p:nvSpPr>
        <p:spPr>
          <a:xfrm>
            <a:off x="-203200" y="-152400"/>
            <a:ext cx="9347200"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23813" y="3267075"/>
            <a:ext cx="3556001" cy="3556000"/>
          </a:xfrm>
          <a:prstGeom prst="rect">
            <a:avLst/>
          </a:prstGeom>
          <a:noFill/>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07351986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3"/>
          <p:cNvSpPr/>
          <p:nvPr userDrawn="1"/>
        </p:nvSpPr>
        <p:spPr>
          <a:xfrm>
            <a:off x="-203200" y="-254000"/>
            <a:ext cx="9520238" cy="7200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3175" y="3275013"/>
            <a:ext cx="3492500" cy="3492500"/>
          </a:xfrm>
          <a:prstGeom prst="rect">
            <a:avLst/>
          </a:prstGeom>
          <a:noFill/>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1866344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927A3BF-BF7F-4D80-9466-D4EEA03072E6}" type="slidenum">
              <a:rPr lang="en-US"/>
              <a:pPr>
                <a:defRPr/>
              </a:pPr>
              <a:t>‹#›</a:t>
            </a:fld>
            <a:endParaRPr lang="en-US" dirty="0"/>
          </a:p>
        </p:txBody>
      </p:sp>
    </p:spTree>
    <p:extLst>
      <p:ext uri="{BB962C8B-B14F-4D97-AF65-F5344CB8AC3E}">
        <p14:creationId xmlns:p14="http://schemas.microsoft.com/office/powerpoint/2010/main" val="126070111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419740150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69304191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1039480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13723580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47110637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893701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55132252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75952478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85038551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0" name="Slide Number Placeholder 2"/>
          <p:cNvSpPr>
            <a:spLocks noGrp="1"/>
          </p:cNvSpPr>
          <p:nvPr>
            <p:ph type="sldNum" sz="quarter" idx="10"/>
          </p:nvPr>
        </p:nvSpPr>
        <p:spPr/>
        <p:txBody>
          <a:bodyPr/>
          <a:lstStyle>
            <a:lvl1pPr>
              <a:defRPr/>
            </a:lvl1pPr>
          </a:lstStyle>
          <a:p>
            <a:pPr>
              <a:defRPr/>
            </a:pPr>
            <a:fld id="{15F8F90D-7A04-4B0E-A313-BE2E2DDAF001}" type="slidenum">
              <a:rPr lang="en-US"/>
              <a:pPr>
                <a:defRPr/>
              </a:pPr>
              <a:t>‹#›</a:t>
            </a:fld>
            <a:endParaRPr lang="en-US" dirty="0"/>
          </a:p>
        </p:txBody>
      </p:sp>
    </p:spTree>
    <p:extLst>
      <p:ext uri="{BB962C8B-B14F-4D97-AF65-F5344CB8AC3E}">
        <p14:creationId xmlns:p14="http://schemas.microsoft.com/office/powerpoint/2010/main" val="414377004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54E745F-622B-4B36-8FB3-CCE006CD1193}" type="slidenum">
              <a:rPr lang="en-US"/>
              <a:pPr>
                <a:defRPr/>
              </a:pPr>
              <a:t>‹#›</a:t>
            </a:fld>
            <a:endParaRPr lang="en-US" dirty="0"/>
          </a:p>
        </p:txBody>
      </p:sp>
    </p:spTree>
    <p:extLst>
      <p:ext uri="{BB962C8B-B14F-4D97-AF65-F5344CB8AC3E}">
        <p14:creationId xmlns:p14="http://schemas.microsoft.com/office/powerpoint/2010/main" val="34399286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59952" y="6583680"/>
            <a:ext cx="384048" cy="292608"/>
          </a:xfrm>
          <a:prstGeom prst="rect">
            <a:avLst/>
          </a:prstGeom>
        </p:spPr>
        <p:txBody>
          <a:bodyPr anchor="t"/>
          <a:lstStyle>
            <a:lvl1pPr>
              <a:defRPr>
                <a:solidFill>
                  <a:srgbClr val="AAAAAA"/>
                </a:solidFill>
              </a:defRPr>
            </a:lvl1pPr>
          </a:lstStyle>
          <a:p>
            <a:fld id="{59E60C4C-C58F-A640-AA0B-3CEA46C9991F}" type="slidenum">
              <a:rPr lang="en-US" smtClean="0"/>
              <a:pPr/>
              <a:t>‹#›</a:t>
            </a:fld>
            <a:endParaRPr lang="en-US" dirty="0"/>
          </a:p>
        </p:txBody>
      </p:sp>
    </p:spTree>
    <p:extLst>
      <p:ext uri="{BB962C8B-B14F-4D97-AF65-F5344CB8AC3E}">
        <p14:creationId xmlns:p14="http://schemas.microsoft.com/office/powerpoint/2010/main" val="235376359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7" name="Rectangle 11"/>
          <p:cNvSpPr>
            <a:spLocks noChangeArrowheads="1"/>
          </p:cNvSpPr>
          <p:nvPr userDrawn="1"/>
        </p:nvSpPr>
        <p:spPr bwMode="gray">
          <a:xfrm>
            <a:off x="8389465" y="6692248"/>
            <a:ext cx="459262" cy="13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nchor="ctr">
            <a:spAutoFit/>
          </a:bodyPr>
          <a:lstStyle/>
          <a:p>
            <a:pPr algn="r" defTabSz="457200" eaLnBrk="0" hangingPunct="0"/>
            <a:r>
              <a:rPr lang="en-US" sz="450" dirty="0">
                <a:solidFill>
                  <a:srgbClr val="FFFFFF"/>
                </a:solidFill>
                <a:latin typeface="Arial" charset="0"/>
              </a:rPr>
              <a:t>© 2012 FSG</a:t>
            </a:r>
          </a:p>
        </p:txBody>
      </p:sp>
      <p:sp>
        <p:nvSpPr>
          <p:cNvPr id="8" name="Rectangle 12"/>
          <p:cNvSpPr>
            <a:spLocks noChangeArrowheads="1"/>
          </p:cNvSpPr>
          <p:nvPr userDrawn="1"/>
        </p:nvSpPr>
        <p:spPr bwMode="gray">
          <a:xfrm>
            <a:off x="4354577" y="6651362"/>
            <a:ext cx="433387" cy="18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nchor="ctr">
            <a:spAutoFit/>
          </a:bodyPr>
          <a:lstStyle/>
          <a:p>
            <a:pPr algn="ctr" defTabSz="457200" eaLnBrk="0" hangingPunct="0"/>
            <a:fld id="{090EB062-F74A-48E3-949C-AE146B96ACCE}" type="slidenum">
              <a:rPr lang="en-US" sz="750">
                <a:solidFill>
                  <a:srgbClr val="FFFFFF"/>
                </a:solidFill>
                <a:latin typeface="Arial"/>
              </a:rPr>
              <a:pPr algn="ctr" defTabSz="457200" eaLnBrk="0" hangingPunct="0"/>
              <a:t>‹#›</a:t>
            </a:fld>
            <a:endParaRPr lang="en-US" sz="750" dirty="0">
              <a:solidFill>
                <a:srgbClr val="FFFFFF"/>
              </a:solidFill>
              <a:latin typeface="Arial"/>
            </a:endParaRPr>
          </a:p>
        </p:txBody>
      </p:sp>
      <p:sp>
        <p:nvSpPr>
          <p:cNvPr id="10" name="Rectangle 17"/>
          <p:cNvSpPr>
            <a:spLocks noChangeArrowheads="1"/>
          </p:cNvSpPr>
          <p:nvPr userDrawn="1"/>
        </p:nvSpPr>
        <p:spPr bwMode="gray">
          <a:xfrm>
            <a:off x="8147801" y="-7938"/>
            <a:ext cx="7168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457200"/>
            <a:r>
              <a:rPr lang="en-US" sz="900" b="1" dirty="0">
                <a:solidFill>
                  <a:srgbClr val="FFFFFF"/>
                </a:solidFill>
                <a:latin typeface="Arial" charset="0"/>
              </a:rPr>
              <a:t>FSG.ORG</a:t>
            </a:r>
            <a:endParaRPr lang="en-US" sz="900" b="1" dirty="0">
              <a:solidFill>
                <a:srgbClr val="000000"/>
              </a:solidFill>
              <a:latin typeface="Arial" charset="0"/>
            </a:endParaRPr>
          </a:p>
        </p:txBody>
      </p:sp>
      <p:sp>
        <p:nvSpPr>
          <p:cNvPr id="12" name="Rectangle 8"/>
          <p:cNvSpPr>
            <a:spLocks noGrp="1" noChangeArrowheads="1"/>
          </p:cNvSpPr>
          <p:nvPr>
            <p:ph type="title"/>
          </p:nvPr>
        </p:nvSpPr>
        <p:spPr bwMode="gray">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15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169069" indent="-169069">
              <a:defRPr sz="1350">
                <a:latin typeface="Arial" pitchFamily="34" charset="0"/>
                <a:cs typeface="Arial" pitchFamily="34" charset="0"/>
              </a:defRPr>
            </a:lvl1pPr>
            <a:lvl2pPr marL="516731" indent="-173831">
              <a:defRPr sz="1350">
                <a:latin typeface="Arial" pitchFamily="34" charset="0"/>
                <a:cs typeface="Arial" pitchFamily="34" charset="0"/>
              </a:defRPr>
            </a:lvl2pPr>
            <a:lvl3pPr>
              <a:defRPr sz="135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5931867"/>
            <a:ext cx="8412480" cy="348813"/>
          </a:xfrm>
          <a:prstGeom prst="rect">
            <a:avLst/>
          </a:prstGeom>
        </p:spPr>
        <p:txBody>
          <a:bodyPr anchor="b">
            <a:spAutoFit/>
          </a:bodyPr>
          <a:lstStyle>
            <a:lvl1pPr marL="0" indent="0" algn="ctr">
              <a:buNone/>
              <a:defRPr sz="1350" b="1" i="1"/>
            </a:lvl1pPr>
            <a:lvl2pPr>
              <a:defRPr sz="1350" b="1" i="1"/>
            </a:lvl2pPr>
            <a:lvl3pPr>
              <a:defRPr sz="1350" b="1" i="1"/>
            </a:lvl3pPr>
            <a:lvl4pPr>
              <a:defRPr sz="1350" b="1" i="1"/>
            </a:lvl4pPr>
            <a:lvl5pPr>
              <a:defRPr sz="1350" b="1" i="1"/>
            </a:lvl5pPr>
          </a:lstStyle>
          <a:p>
            <a:pPr lvl="0"/>
            <a:r>
              <a:rPr lang="en-US" dirty="0"/>
              <a:t>Click to edit takeaway</a:t>
            </a:r>
          </a:p>
        </p:txBody>
      </p:sp>
    </p:spTree>
    <p:extLst>
      <p:ext uri="{BB962C8B-B14F-4D97-AF65-F5344CB8AC3E}">
        <p14:creationId xmlns:p14="http://schemas.microsoft.com/office/powerpoint/2010/main" val="2041418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347472" y="2356967"/>
            <a:ext cx="7772400" cy="1197091"/>
          </a:xfrm>
          <a:prstGeom prst="rect">
            <a:avLst/>
          </a:prstGeom>
        </p:spPr>
        <p:txBody>
          <a:bodyPr anchor="b"/>
          <a:lstStyle>
            <a:lvl1pPr>
              <a:defRPr sz="4000">
                <a:solidFill>
                  <a:schemeClr val="bg1"/>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3564705"/>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Prepared for [client x]  |  January 19, 2015</a:t>
            </a:r>
            <a:endParaRPr lang="en-US" dirty="0"/>
          </a:p>
        </p:txBody>
      </p:sp>
      <p:sp>
        <p:nvSpPr>
          <p:cNvPr id="9" name="Rectangle 8"/>
          <p:cNvSpPr/>
          <p:nvPr userDrawn="1"/>
        </p:nvSpPr>
        <p:spPr>
          <a:xfrm>
            <a:off x="8087341" y="6544235"/>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349100859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347472" y="1377831"/>
            <a:ext cx="7772400" cy="1197091"/>
          </a:xfrm>
          <a:prstGeom prst="rect">
            <a:avLst/>
          </a:prstGeom>
        </p:spPr>
        <p:txBody>
          <a:bodyPr anchor="b"/>
          <a:lstStyle>
            <a:lvl1pPr>
              <a:defRPr sz="4000">
                <a:solidFill>
                  <a:srgbClr val="005AAA"/>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2585569"/>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client name, date</a:t>
            </a:r>
          </a:p>
        </p:txBody>
      </p:sp>
      <p:sp>
        <p:nvSpPr>
          <p:cNvPr id="9" name="Rectangle 8"/>
          <p:cNvSpPr/>
          <p:nvPr userDrawn="1"/>
        </p:nvSpPr>
        <p:spPr>
          <a:xfrm>
            <a:off x="8097974" y="6544235"/>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oman weaving on loom.jpg"/>
          <p:cNvPicPr>
            <a:picLocks noChangeAspect="1"/>
          </p:cNvPicPr>
          <p:nvPr userDrawn="1"/>
        </p:nvPicPr>
        <p:blipFill rotWithShape="1">
          <a:blip r:embed="rId2">
            <a:extLst>
              <a:ext uri="{28A0092B-C50C-407E-A947-70E740481C1C}">
                <a14:useLocalDpi xmlns:a14="http://schemas.microsoft.com/office/drawing/2010/main" val="0"/>
              </a:ext>
            </a:extLst>
          </a:blip>
          <a:srcRect t="31549" b="35279"/>
          <a:stretch/>
        </p:blipFill>
        <p:spPr>
          <a:xfrm>
            <a:off x="0" y="3421491"/>
            <a:ext cx="9150091" cy="303305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125548401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33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26642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635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1715064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310299778"/>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738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07015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840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80321776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4"/>
            <a:ext cx="7772400" cy="1470025"/>
          </a:xfrm>
          <a:prstGeom prst="rect">
            <a:avLst/>
          </a:prstGeom>
        </p:spPr>
        <p:txBody>
          <a:bodyPr anchor="b"/>
          <a:lstStyle>
            <a:lvl1pPr>
              <a:defRPr sz="4000" baseline="0"/>
            </a:lvl1pPr>
          </a:lstStyle>
          <a:p>
            <a:r>
              <a:rPr lang="en-US" dirty="0" smtClean="0"/>
              <a:t>Section title</a:t>
            </a:r>
            <a:endParaRPr lang="en-US" dirty="0"/>
          </a:p>
        </p:txBody>
      </p:sp>
      <p:sp>
        <p:nvSpPr>
          <p:cNvPr id="10" name="Subtitle 2"/>
          <p:cNvSpPr>
            <a:spLocks noGrp="1"/>
          </p:cNvSpPr>
          <p:nvPr>
            <p:ph type="subTitle" idx="1" hasCustomPrompt="1"/>
          </p:nvPr>
        </p:nvSpPr>
        <p:spPr>
          <a:xfrm>
            <a:off x="457200" y="3472337"/>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Tree>
    <p:extLst>
      <p:ext uri="{BB962C8B-B14F-4D97-AF65-F5344CB8AC3E}">
        <p14:creationId xmlns:p14="http://schemas.microsoft.com/office/powerpoint/2010/main" val="145048945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261482102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347472" y="2356967"/>
            <a:ext cx="7772400" cy="1197091"/>
          </a:xfrm>
          <a:prstGeom prst="rect">
            <a:avLst/>
          </a:prstGeom>
        </p:spPr>
        <p:txBody>
          <a:bodyPr anchor="b"/>
          <a:lstStyle>
            <a:lvl1pPr>
              <a:defRPr sz="4000">
                <a:solidFill>
                  <a:schemeClr val="bg1"/>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3564705"/>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Prepared for [client x]  |  January 19, 2015</a:t>
            </a:r>
            <a:endParaRPr lang="en-US" dirty="0"/>
          </a:p>
        </p:txBody>
      </p:sp>
      <p:sp>
        <p:nvSpPr>
          <p:cNvPr id="9" name="Rectangle 8"/>
          <p:cNvSpPr/>
          <p:nvPr userDrawn="1"/>
        </p:nvSpPr>
        <p:spPr>
          <a:xfrm>
            <a:off x="8087341" y="6544235"/>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54598990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347472" y="1377831"/>
            <a:ext cx="7772400" cy="1197091"/>
          </a:xfrm>
          <a:prstGeom prst="rect">
            <a:avLst/>
          </a:prstGeom>
        </p:spPr>
        <p:txBody>
          <a:bodyPr anchor="b"/>
          <a:lstStyle>
            <a:lvl1pPr>
              <a:defRPr sz="4000">
                <a:solidFill>
                  <a:srgbClr val="005AAA"/>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2585569"/>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client name, date</a:t>
            </a:r>
          </a:p>
        </p:txBody>
      </p:sp>
      <p:sp>
        <p:nvSpPr>
          <p:cNvPr id="9" name="Rectangle 8"/>
          <p:cNvSpPr/>
          <p:nvPr userDrawn="1"/>
        </p:nvSpPr>
        <p:spPr>
          <a:xfrm>
            <a:off x="8097974" y="6544235"/>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oman weaving on loom.jpg"/>
          <p:cNvPicPr>
            <a:picLocks noChangeAspect="1"/>
          </p:cNvPicPr>
          <p:nvPr userDrawn="1"/>
        </p:nvPicPr>
        <p:blipFill rotWithShape="1">
          <a:blip r:embed="rId2">
            <a:extLst>
              <a:ext uri="{28A0092B-C50C-407E-A947-70E740481C1C}">
                <a14:useLocalDpi xmlns:a14="http://schemas.microsoft.com/office/drawing/2010/main" val="0"/>
              </a:ext>
            </a:extLst>
          </a:blip>
          <a:srcRect t="31549" b="35279"/>
          <a:stretch/>
        </p:blipFill>
        <p:spPr>
          <a:xfrm>
            <a:off x="0" y="3421491"/>
            <a:ext cx="9150091" cy="303305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301186244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864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79152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966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355028962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069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15279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171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161525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122658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248674685"/>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4"/>
            <a:ext cx="7772400" cy="1470025"/>
          </a:xfrm>
          <a:prstGeom prst="rect">
            <a:avLst/>
          </a:prstGeom>
        </p:spPr>
        <p:txBody>
          <a:bodyPr anchor="b"/>
          <a:lstStyle>
            <a:lvl1pPr>
              <a:defRPr sz="4000" baseline="0"/>
            </a:lvl1pPr>
          </a:lstStyle>
          <a:p>
            <a:r>
              <a:rPr lang="en-US" dirty="0" smtClean="0"/>
              <a:t>Section title</a:t>
            </a:r>
            <a:endParaRPr lang="en-US" dirty="0"/>
          </a:p>
        </p:txBody>
      </p:sp>
      <p:sp>
        <p:nvSpPr>
          <p:cNvPr id="10" name="Subtitle 2"/>
          <p:cNvSpPr>
            <a:spLocks noGrp="1"/>
          </p:cNvSpPr>
          <p:nvPr>
            <p:ph type="subTitle" idx="1" hasCustomPrompt="1"/>
          </p:nvPr>
        </p:nvSpPr>
        <p:spPr>
          <a:xfrm>
            <a:off x="457200" y="3472337"/>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Tree>
    <p:extLst>
      <p:ext uri="{BB962C8B-B14F-4D97-AF65-F5344CB8AC3E}">
        <p14:creationId xmlns:p14="http://schemas.microsoft.com/office/powerpoint/2010/main" val="138208443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267970522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93638"/>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hangingPunct="0"/>
            <a:fld id="{090EB062-F74A-48E3-949C-AE146B96ACCE}" type="slidenum">
              <a:rPr lang="en-US" sz="1000">
                <a:solidFill>
                  <a:srgbClr val="C1C6C8"/>
                </a:solidFill>
                <a:latin typeface="Arial"/>
              </a:rPr>
              <a:pPr algn="ctr" defTabSz="457200" eaLnBrk="0" hangingPunct="0"/>
              <a:t>‹#›</a:t>
            </a:fld>
            <a:endParaRPr lang="en-US" sz="1000" dirty="0">
              <a:solidFill>
                <a:srgbClr val="C1C6C8"/>
              </a:solidFill>
              <a:latin typeface="Arial"/>
            </a:endParaRP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471228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301816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49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7"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8167304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2962063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382363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0981515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04180580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6866516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34747960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7"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4070946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091641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0"/>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5152139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4" name="Rectangle 12"/>
          <p:cNvSpPr>
            <a:spLocks noChangeArrowheads="1"/>
          </p:cNvSpPr>
          <p:nvPr userDrawn="1"/>
        </p:nvSpPr>
        <p:spPr bwMode="auto">
          <a:xfrm>
            <a:off x="8668708" y="6622555"/>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48067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81010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9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2075417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9144000" cy="228600"/>
          </a:xfrm>
          <a:prstGeom prst="rect">
            <a:avLst/>
          </a:prstGeom>
          <a:solidFill>
            <a:srgbClr val="665A5A"/>
          </a:solidFill>
          <a:ln>
            <a:noFill/>
          </a:ln>
        </p:spPr>
        <p:txBody>
          <a:bodyPr anchor="ctr"/>
          <a:lstStyle/>
          <a:p>
            <a:pPr algn="ctr">
              <a:defRPr/>
            </a:pPr>
            <a:endParaRPr lang="en-US" dirty="0">
              <a:solidFill>
                <a:srgbClr val="FFFFFF"/>
              </a:solidFill>
            </a:endParaRPr>
          </a:p>
        </p:txBody>
      </p:sp>
      <p:pic>
        <p:nvPicPr>
          <p:cNvPr id="10"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3" name="Text Placeholder 12"/>
          <p:cNvSpPr>
            <a:spLocks noGrp="1"/>
          </p:cNvSpPr>
          <p:nvPr>
            <p:ph type="body" sz="quarter" idx="13"/>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5"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2013 FSG</a:t>
            </a:r>
          </a:p>
        </p:txBody>
      </p:sp>
    </p:spTree>
    <p:extLst>
      <p:ext uri="{BB962C8B-B14F-4D97-AF65-F5344CB8AC3E}">
        <p14:creationId xmlns:p14="http://schemas.microsoft.com/office/powerpoint/2010/main" val="3305265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p:spPr>
        <p:txBody>
          <a:bodyPr anchor="ctr"/>
          <a:lstStyle/>
          <a:p>
            <a:pPr algn="ctr">
              <a:defRPr/>
            </a:pPr>
            <a:endParaRPr lang="en-US" dirty="0">
              <a:solidFill>
                <a:srgbClr val="FFFFFF"/>
              </a:solidFill>
              <a:latin typeface="Arial"/>
            </a:endParaRPr>
          </a:p>
        </p:txBody>
      </p:sp>
      <p:pic>
        <p:nvPicPr>
          <p:cNvPr id="5"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113713" y="-19050"/>
            <a:ext cx="750887" cy="276225"/>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a:t>Click to edit Master title style</a:t>
            </a:r>
            <a:endParaRPr lang="en-US" dirty="0"/>
          </a:p>
        </p:txBody>
      </p:sp>
      <p:sp>
        <p:nvSpPr>
          <p:cNvPr id="9"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0"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2013 FSG</a:t>
            </a:r>
          </a:p>
        </p:txBody>
      </p:sp>
    </p:spTree>
    <p:extLst>
      <p:ext uri="{BB962C8B-B14F-4D97-AF65-F5344CB8AC3E}">
        <p14:creationId xmlns:p14="http://schemas.microsoft.com/office/powerpoint/2010/main" val="18028864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2013 FSG</a:t>
            </a:r>
          </a:p>
        </p:txBody>
      </p:sp>
    </p:spTree>
    <p:extLst>
      <p:ext uri="{BB962C8B-B14F-4D97-AF65-F5344CB8AC3E}">
        <p14:creationId xmlns:p14="http://schemas.microsoft.com/office/powerpoint/2010/main" val="2719398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2013 FSG</a:t>
            </a:r>
          </a:p>
        </p:txBody>
      </p:sp>
    </p:spTree>
    <p:extLst>
      <p:ext uri="{BB962C8B-B14F-4D97-AF65-F5344CB8AC3E}">
        <p14:creationId xmlns:p14="http://schemas.microsoft.com/office/powerpoint/2010/main" val="31630149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Arial"/>
            </a:endParaRPr>
          </a:p>
        </p:txBody>
      </p:sp>
      <p:sp>
        <p:nvSpPr>
          <p:cNvPr id="8"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2013 FSG</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Tree>
    <p:extLst>
      <p:ext uri="{BB962C8B-B14F-4D97-AF65-F5344CB8AC3E}">
        <p14:creationId xmlns:p14="http://schemas.microsoft.com/office/powerpoint/2010/main" val="9689955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header</a:t>
            </a: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latin typeface="Arial"/>
              </a:rPr>
              <a:t>© 2014 FSG</a:t>
            </a:r>
          </a:p>
        </p:txBody>
      </p:sp>
      <p:sp>
        <p:nvSpPr>
          <p:cNvPr id="1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34043293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60105" y="6540745"/>
            <a:ext cx="379933" cy="292586"/>
          </a:xfrm>
          <a:prstGeom prst="rect">
            <a:avLst/>
          </a:prstGeom>
        </p:spPr>
        <p:txBody>
          <a:bodyPr/>
          <a:lstStyle>
            <a:lvl1pPr>
              <a:defRPr>
                <a:solidFill>
                  <a:schemeClr val="bg1"/>
                </a:solidFill>
              </a:defRPr>
            </a:lvl1pPr>
          </a:lstStyle>
          <a:p>
            <a:fld id="{78AE9BE8-FE88-2C43-BCBB-924429931EC7}" type="slidenum">
              <a:rPr lang="en-US" smtClean="0">
                <a:solidFill>
                  <a:srgbClr val="FFFFFF"/>
                </a:solidFill>
              </a:rPr>
              <a:pPr/>
              <a:t>‹#›</a:t>
            </a:fld>
            <a:endParaRPr lang="en-US" dirty="0">
              <a:solidFill>
                <a:srgbClr val="FFFFFF"/>
              </a:solidFill>
            </a:endParaRPr>
          </a:p>
        </p:txBody>
      </p:sp>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37975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689009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3179463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41841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599236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196816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600795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198863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3042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686179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318635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54323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98906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2298875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04055370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hangingPunct="0"/>
            <a:fld id="{090EB062-F74A-48E3-949C-AE146B96ACCE}" type="slidenum">
              <a:rPr lang="en-US" sz="1000">
                <a:solidFill>
                  <a:srgbClr val="C1C6C8"/>
                </a:solidFill>
                <a:latin typeface="Arial"/>
              </a:rPr>
              <a:pPr algn="ctr" defTabSz="457200" eaLnBrk="0" hangingPunct="0"/>
              <a:t>‹#›</a:t>
            </a:fld>
            <a:endParaRPr lang="en-US" sz="1000" dirty="0">
              <a:solidFill>
                <a:srgbClr val="C1C6C8"/>
              </a:solidFill>
              <a:latin typeface="Arial"/>
            </a:endParaRP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99437923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10" name="TextBox 1"/>
          <p:cNvSpPr txBox="1"/>
          <p:nvPr userDrawn="1"/>
        </p:nvSpPr>
        <p:spPr>
          <a:xfrm>
            <a:off x="2533650" y="2709863"/>
            <a:ext cx="4252913" cy="369887"/>
          </a:xfrm>
          <a:prstGeom prst="rect">
            <a:avLst/>
          </a:prstGeom>
          <a:noFill/>
        </p:spPr>
        <p:txBody>
          <a:bodyPr wrap="none">
            <a:spAutoFit/>
          </a:bodyPr>
          <a:lstStyle/>
          <a:p>
            <a:pPr defTabSz="457200" fontAlgn="auto">
              <a:spcBef>
                <a:spcPts val="0"/>
              </a:spcBef>
              <a:spcAft>
                <a:spcPts val="0"/>
              </a:spcAft>
              <a:defRPr/>
            </a:pPr>
            <a:r>
              <a:rPr lang="en-US" dirty="0">
                <a:solidFill>
                  <a:srgbClr val="C1C6C8">
                    <a:lumMod val="50000"/>
                  </a:srgbClr>
                </a:solidFill>
                <a:latin typeface="Arial"/>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288580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37796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940188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7" descr="CIF-RGB.eps"/>
          <p:cNvPicPr>
            <a:picLocks noChangeAspect="1"/>
          </p:cNvPicPr>
          <p:nvPr userDrawn="1"/>
        </p:nvPicPr>
        <p:blipFill>
          <a:blip r:embed="rId4"/>
          <a:srcRect/>
          <a:stretch>
            <a:fillRect/>
          </a:stretch>
        </p:blipFill>
        <p:spPr bwMode="auto">
          <a:xfrm>
            <a:off x="1330325" y="2568575"/>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6033120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1474951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372858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75526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243156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613438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496461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3934085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143836701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230526663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hangingPunct="0"/>
            <a:fld id="{090EB062-F74A-48E3-949C-AE146B96ACCE}" type="slidenum">
              <a:rPr lang="en-US" sz="1000">
                <a:solidFill>
                  <a:srgbClr val="C1C6C8"/>
                </a:solidFill>
                <a:latin typeface="Arial"/>
              </a:rPr>
              <a:pPr algn="ctr" defTabSz="457200" eaLnBrk="0" hangingPunct="0"/>
              <a:t>‹#›</a:t>
            </a:fld>
            <a:endParaRPr lang="en-US" sz="1000" dirty="0">
              <a:solidFill>
                <a:srgbClr val="C1C6C8"/>
              </a:solidFill>
              <a:latin typeface="Arial"/>
            </a:endParaRP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9076125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5"/>
          <p:cNvSpPr>
            <a:spLocks noChangeArrowheads="1"/>
          </p:cNvSpPr>
          <p:nvPr userDrawn="1"/>
        </p:nvSpPr>
        <p:spPr bwMode="auto">
          <a:xfrm>
            <a:off x="0" y="1868488"/>
            <a:ext cx="9144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000" dirty="0">
              <a:solidFill>
                <a:srgbClr val="000000"/>
              </a:solidFill>
              <a:latin typeface="Arial" charset="0"/>
            </a:endParaRP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rgbClr val="FFFFFF"/>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tIns="45720" bIns="45720">
            <a:spAutoFit/>
          </a:bodyPr>
          <a:lstStyle>
            <a:lvl1pPr algn="ctr">
              <a:defRPr sz="2400" b="1">
                <a:solidFill>
                  <a:schemeClr val="bg1"/>
                </a:solidFill>
                <a:latin typeface="Arial" pitchFamily="34" charset="0"/>
                <a:cs typeface="Arial" pitchFamily="34" charset="0"/>
              </a:defRPr>
            </a:lvl1pPr>
          </a:lstStyle>
          <a:p>
            <a:r>
              <a:rPr lang="en-US" dirty="0"/>
              <a:t>Click to edit Master title style</a:t>
            </a:r>
          </a:p>
        </p:txBody>
      </p:sp>
      <p:sp>
        <p:nvSpPr>
          <p:cNvPr id="10" name="Text Placeholder 2"/>
          <p:cNvSpPr>
            <a:spLocks noGrp="1"/>
          </p:cNvSpPr>
          <p:nvPr>
            <p:ph type="body" sz="quarter" idx="11"/>
          </p:nvPr>
        </p:nvSpPr>
        <p:spPr>
          <a:xfrm>
            <a:off x="2552700" y="5559552"/>
            <a:ext cx="4038600" cy="276999"/>
          </a:xfrm>
          <a:prstGeom prst="rect">
            <a:avLst/>
          </a:prstGeom>
        </p:spPr>
        <p:txBody>
          <a:bodyPr>
            <a:spAutoFit/>
          </a:bodyPr>
          <a:lstStyle>
            <a:lvl1pPr marL="0" indent="0" algn="ctr">
              <a:buNone/>
              <a:defRPr sz="1200" i="0">
                <a:solidFill>
                  <a:schemeClr val="bg1"/>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287142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gray">
          <a:xfrm>
            <a:off x="105420" y="133237"/>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a:t>Click to edit Master title style</a:t>
            </a:r>
            <a:endParaRPr lang="en-US" dirty="0"/>
          </a:p>
        </p:txBody>
      </p:sp>
      <p:sp>
        <p:nvSpPr>
          <p:cNvPr id="16" name="Text Placeholder 15"/>
          <p:cNvSpPr>
            <a:spLocks noGrp="1"/>
          </p:cNvSpPr>
          <p:nvPr>
            <p:ph type="body" sz="quarter" idx="11"/>
          </p:nvPr>
        </p:nvSpPr>
        <p:spPr bwMode="gray">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bwMode="gray">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7"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9" name="Straight Connector 1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1033263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ld FSG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79413" y="331788"/>
            <a:ext cx="8386762"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dirty="0">
              <a:solidFill>
                <a:srgbClr val="000000"/>
              </a:solidFill>
            </a:endParaRPr>
          </a:p>
        </p:txBody>
      </p:sp>
      <p:sp>
        <p:nvSpPr>
          <p:cNvPr id="7" name="Rectangle 12"/>
          <p:cNvSpPr>
            <a:spLocks noChangeArrowheads="1"/>
          </p:cNvSpPr>
          <p:nvPr userDrawn="1"/>
        </p:nvSpPr>
        <p:spPr bwMode="auto">
          <a:xfrm>
            <a:off x="4354513" y="6629400"/>
            <a:ext cx="4333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200">
                <a:solidFill>
                  <a:srgbClr val="000000"/>
                </a:solidFill>
              </a:rPr>
              <a:pPr algn="ctr" eaLnBrk="0" hangingPunct="0"/>
              <a:t>‹#›</a:t>
            </a:fld>
            <a:endParaRPr lang="en-US" sz="1200" dirty="0">
              <a:solidFill>
                <a:srgbClr val="000000"/>
              </a:solidFill>
            </a:endParaRPr>
          </a:p>
        </p:txBody>
      </p:sp>
      <p:sp>
        <p:nvSpPr>
          <p:cNvPr id="8" name="Rectangle 8"/>
          <p:cNvSpPr>
            <a:spLocks noGrp="1" noChangeArrowheads="1"/>
          </p:cNvSpPr>
          <p:nvPr>
            <p:ph type="title"/>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endParaRPr lang="en-US" dirty="0"/>
          </a:p>
        </p:txBody>
      </p:sp>
      <p:sp>
        <p:nvSpPr>
          <p:cNvPr id="9" name="Text Placeholder 15"/>
          <p:cNvSpPr>
            <a:spLocks noGrp="1"/>
          </p:cNvSpPr>
          <p:nvPr>
            <p:ph type="body" sz="quarter" idx="11"/>
          </p:nvPr>
        </p:nvSpPr>
        <p:spPr>
          <a:xfrm>
            <a:off x="365760" y="1371600"/>
            <a:ext cx="8412480" cy="46482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2" hasCustomPrompt="1"/>
          </p:nvPr>
        </p:nvSpPr>
        <p:spPr>
          <a:xfrm>
            <a:off x="365760" y="62484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Text Placeholder 11"/>
          <p:cNvSpPr>
            <a:spLocks noGrp="1"/>
          </p:cNvSpPr>
          <p:nvPr>
            <p:ph type="body" sz="quarter" idx="13"/>
          </p:nvPr>
        </p:nvSpPr>
        <p:spPr>
          <a:xfrm>
            <a:off x="379413" y="21516"/>
            <a:ext cx="8386762" cy="331788"/>
          </a:xfrm>
          <a:prstGeom prst="rect">
            <a:avLst/>
          </a:prstGeom>
        </p:spPr>
        <p:txBody>
          <a:bodyPr/>
          <a:lstStyle>
            <a:lvl1pPr marL="0" indent="0">
              <a:buNone/>
              <a:defRPr sz="1600" b="0"/>
            </a:lvl1pPr>
            <a:lvl2pPr>
              <a:defRPr sz="1400"/>
            </a:lvl2pPr>
            <a:lvl3pPr>
              <a:defRPr sz="1200"/>
            </a:lvl3pPr>
            <a:lvl4pPr>
              <a:defRPr sz="1100"/>
            </a:lvl4pPr>
            <a:lvl5pPr>
              <a:defRPr sz="1100"/>
            </a:lvl5pPr>
          </a:lstStyle>
          <a:p>
            <a:pPr lvl="0"/>
            <a:r>
              <a:rPr lang="en-US" dirty="0"/>
              <a:t>Click to edit Master text styles</a:t>
            </a:r>
          </a:p>
        </p:txBody>
      </p:sp>
      <p:sp>
        <p:nvSpPr>
          <p:cNvPr id="15" name="Rectangle 11"/>
          <p:cNvSpPr>
            <a:spLocks noChangeArrowheads="1"/>
          </p:cNvSpPr>
          <p:nvPr userDrawn="1"/>
        </p:nvSpPr>
        <p:spPr bwMode="auto">
          <a:xfrm>
            <a:off x="370242" y="6646286"/>
            <a:ext cx="588304"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eaLnBrk="0" hangingPunct="0"/>
            <a:r>
              <a:rPr lang="en-US" sz="800" dirty="0">
                <a:solidFill>
                  <a:srgbClr val="000000"/>
                </a:solidFill>
              </a:rPr>
              <a:t>File name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4900425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6222" y="151525"/>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a:t>Click to edit text</a:t>
            </a:r>
          </a:p>
        </p:txBody>
      </p:sp>
      <p:sp>
        <p:nvSpPr>
          <p:cNvPr id="19"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1" name="Straight Connector 2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8069493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2014 FSG</a:t>
            </a:r>
          </a:p>
        </p:txBody>
      </p:sp>
    </p:spTree>
    <p:extLst>
      <p:ext uri="{BB962C8B-B14F-4D97-AF65-F5344CB8AC3E}">
        <p14:creationId xmlns:p14="http://schemas.microsoft.com/office/powerpoint/2010/main" val="4791770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44282"/>
            <a:ext cx="8355012" cy="6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6" name="Straight Connector 15"/>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27481452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12" name="Rectangle 8"/>
          <p:cNvSpPr>
            <a:spLocks noGrp="1" noChangeArrowheads="1"/>
          </p:cNvSpPr>
          <p:nvPr>
            <p:ph type="title"/>
            <p:custDataLst>
              <p:tags r:id="rId1"/>
            </p:custDataLst>
          </p:nvPr>
        </p:nvSpPr>
        <p:spPr bwMode="auto">
          <a:xfrm>
            <a:off x="103761" y="165138"/>
            <a:ext cx="8355012"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a:t>Click to edit Master title style</a:t>
            </a:r>
            <a:endParaRPr lang="en-US" dirty="0"/>
          </a:p>
        </p:txBody>
      </p:sp>
      <p:sp>
        <p:nvSpPr>
          <p:cNvPr id="11"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4" name="Straight Connector 1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59345400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77178"/>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7242"/>
            <a:ext cx="8412480" cy="400110"/>
          </a:xfrm>
          <a:prstGeom prst="rect">
            <a:avLst/>
          </a:prstGeom>
        </p:spPr>
        <p:txBody>
          <a:bodyPr anchor="b">
            <a:spAutoFit/>
          </a:bodyPr>
          <a:lstStyle>
            <a:lvl1pPr marL="0" indent="0" algn="ctr">
              <a:buNone/>
              <a:defRPr sz="20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30962485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99654" y="183426"/>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Arial" pitchFamily="34" charset="0"/>
                <a:cs typeface="Arial" pitchFamily="34" charset="0"/>
              </a:defRPr>
            </a:lvl1pPr>
          </a:lstStyle>
          <a:p>
            <a:pPr lvl="0"/>
            <a:r>
              <a:rPr lang="en-US" dirty="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2" hasCustomPrompt="1"/>
          </p:nvPr>
        </p:nvSpPr>
        <p:spPr>
          <a:xfrm>
            <a:off x="365760" y="6196082"/>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8"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20" name="Straight Connector 19"/>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4433839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New FSG Layout - no grey box blank">
  <p:cSld name="1_New FSG Layout - no grey box blank">
    <p:spTree>
      <p:nvGrpSpPr>
        <p:cNvPr id="1" name="Shape 217"/>
        <p:cNvGrpSpPr/>
        <p:nvPr/>
      </p:nvGrpSpPr>
      <p:grpSpPr>
        <a:xfrm>
          <a:off x="0" y="0"/>
          <a:ext cx="0" cy="0"/>
          <a:chOff x="0" y="0"/>
          <a:chExt cx="0" cy="0"/>
        </a:xfrm>
      </p:grpSpPr>
      <p:sp>
        <p:nvSpPr>
          <p:cNvPr id="221" name="Shape 221"/>
          <p:cNvSpPr txBox="1">
            <a:spLocks noGrp="1"/>
          </p:cNvSpPr>
          <p:nvPr>
            <p:ph type="title"/>
          </p:nvPr>
        </p:nvSpPr>
        <p:spPr>
          <a:xfrm>
            <a:off x="133927" y="169813"/>
            <a:ext cx="8355011" cy="659534"/>
          </a:xfrm>
          <a:prstGeom prst="rect">
            <a:avLst/>
          </a:prstGeom>
          <a:noFill/>
          <a:ln>
            <a:noFill/>
          </a:ln>
        </p:spPr>
        <p:txBody>
          <a:bodyPr lIns="91425" tIns="91425" rIns="91425" bIns="91425" anchor="ctr" anchorCtr="0"/>
          <a:lstStyle>
            <a:lvl1pPr algn="l" rtl="0">
              <a:defRPr sz="2400" b="1">
                <a:solidFill>
                  <a:schemeClr val="bg2">
                    <a:lumMod val="75000"/>
                  </a:schemeClr>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3279212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312675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7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119418"/>
            <a:ext cx="8328546" cy="794982"/>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a:t>Click to edit Master title style</a:t>
            </a:r>
          </a:p>
        </p:txBody>
      </p:sp>
      <p:sp>
        <p:nvSpPr>
          <p:cNvPr id="11"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97869461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New FSG Layou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9644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3713" y="-7938"/>
            <a:ext cx="750887" cy="276226"/>
          </a:xfrm>
          <a:prstGeom prst="rect">
            <a:avLst/>
          </a:prstGeom>
          <a:noFill/>
          <a:ln>
            <a:noFill/>
          </a:ln>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a:t>Click to edit Master title style</a:t>
            </a:r>
            <a:endParaRPr lang="en-US" dirty="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748464" y="6567155"/>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5149983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a:t>Click to edit Master title style</a:t>
            </a:r>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763000" y="119419"/>
            <a:ext cx="274320" cy="2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92802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6079"/>
            <a:ext cx="8229600" cy="97745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525306"/>
            <a:ext cx="8229600" cy="463201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86800" y="6614114"/>
            <a:ext cx="394545" cy="202265"/>
          </a:xfrm>
          <a:prstGeom prst="rect">
            <a:avLst/>
          </a:prstGeom>
        </p:spPr>
        <p:txBody>
          <a:bodyPr/>
          <a:lstStyle/>
          <a:p>
            <a:fld id="{2F2FB01D-A56B-5E44-9ED7-AAA523C77F1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774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theme" Target="../theme/theme10.xml"/><Relationship Id="rId3" Type="http://schemas.openxmlformats.org/officeDocument/2006/relationships/slideLayout" Target="../slideLayouts/slideLayout129.xml"/><Relationship Id="rId21" Type="http://schemas.openxmlformats.org/officeDocument/2006/relationships/oleObject" Target="../embeddings/oleObject23.bin"/><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tags" Target="../tags/tag30.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vmlDrawing" Target="../drawings/vmlDrawing23.v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26.vml"/><Relationship Id="rId3" Type="http://schemas.openxmlformats.org/officeDocument/2006/relationships/slideLayout" Target="../slideLayouts/slideLayout146.xml"/><Relationship Id="rId7" Type="http://schemas.openxmlformats.org/officeDocument/2006/relationships/theme" Target="../theme/theme11.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image" Target="../media/image15.emf"/><Relationship Id="rId5" Type="http://schemas.openxmlformats.org/officeDocument/2006/relationships/slideLayout" Target="../slideLayouts/slideLayout148.xml"/><Relationship Id="rId10" Type="http://schemas.openxmlformats.org/officeDocument/2006/relationships/oleObject" Target="../embeddings/oleObject26.bin"/><Relationship Id="rId4" Type="http://schemas.openxmlformats.org/officeDocument/2006/relationships/slideLayout" Target="../slideLayouts/slideLayout147.xml"/><Relationship Id="rId9" Type="http://schemas.openxmlformats.org/officeDocument/2006/relationships/tags" Target="../tags/tag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vmlDrawing" Target="../drawings/vmlDrawing28.vml"/><Relationship Id="rId3" Type="http://schemas.openxmlformats.org/officeDocument/2006/relationships/slideLayout" Target="../slideLayouts/slideLayout152.xml"/><Relationship Id="rId21" Type="http://schemas.openxmlformats.org/officeDocument/2006/relationships/image" Target="../media/image1.emf"/><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2.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oleObject" Target="../embeddings/oleObject28.bin"/><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tags" Target="../tags/tag36.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vmlDrawing" Target="../drawings/vmlDrawing31.vml"/><Relationship Id="rId3" Type="http://schemas.openxmlformats.org/officeDocument/2006/relationships/slideLayout" Target="../slideLayouts/slideLayout168.xml"/><Relationship Id="rId21" Type="http://schemas.openxmlformats.org/officeDocument/2006/relationships/image" Target="../media/image1.emf"/><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theme" Target="../theme/theme13.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oleObject" Target="../embeddings/oleObject31.bin"/><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tags" Target="../tags/tag40.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theme" Target="../theme/theme14.xml"/><Relationship Id="rId3" Type="http://schemas.openxmlformats.org/officeDocument/2006/relationships/slideLayout" Target="../slideLayouts/slideLayout184.xml"/><Relationship Id="rId21" Type="http://schemas.openxmlformats.org/officeDocument/2006/relationships/slideLayout" Target="../slideLayouts/slideLayout202.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slideLayout" Target="../slideLayouts/slideLayout201.xml"/><Relationship Id="rId29" Type="http://schemas.openxmlformats.org/officeDocument/2006/relationships/oleObject" Target="../embeddings/oleObject34.bin"/><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tags" Target="../tags/tag44.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vmlDrawing" Target="../drawings/vmlDrawing34.vml"/><Relationship Id="rId30"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theme" Target="../theme/theme15.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oleObject" Target="../embeddings/oleObject39.bin"/><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tags" Target="../tags/tag50.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vmlDrawing" Target="../drawings/vmlDrawing39.vml"/><Relationship Id="rId30"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theme" Target="../theme/theme16.xml"/><Relationship Id="rId3" Type="http://schemas.openxmlformats.org/officeDocument/2006/relationships/slideLayout" Target="../slideLayouts/slideLayout234.xml"/><Relationship Id="rId21" Type="http://schemas.openxmlformats.org/officeDocument/2006/relationships/oleObject" Target="../embeddings/oleObject44.bin"/><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tags" Target="../tags/tag56.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vmlDrawing" Target="../drawings/vmlDrawing44.v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3" Type="http://schemas.openxmlformats.org/officeDocument/2006/relationships/slideLayout" Target="../slideLayouts/slideLayout251.xml"/><Relationship Id="rId21" Type="http://schemas.openxmlformats.org/officeDocument/2006/relationships/theme" Target="../theme/theme17.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image" Target="../media/image1.emf"/><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oleObject" Target="../embeddings/oleObject47.bin"/><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tags" Target="../tags/tag60.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vmlDrawing" Target="../drawings/vmlDrawing47.v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theme" Target="../theme/theme18.xml"/><Relationship Id="rId3" Type="http://schemas.openxmlformats.org/officeDocument/2006/relationships/slideLayout" Target="../slideLayouts/slideLayout271.xml"/><Relationship Id="rId21" Type="http://schemas.openxmlformats.org/officeDocument/2006/relationships/oleObject" Target="../embeddings/oleObject49.bin"/><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tags" Target="../tags/tag62.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slideLayout" Target="../slideLayouts/slideLayout283.xml"/><Relationship Id="rId10" Type="http://schemas.openxmlformats.org/officeDocument/2006/relationships/slideLayout" Target="../slideLayouts/slideLayout278.xml"/><Relationship Id="rId19" Type="http://schemas.openxmlformats.org/officeDocument/2006/relationships/vmlDrawing" Target="../drawings/vmlDrawing49.v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288.xml"/><Relationship Id="rId7" Type="http://schemas.openxmlformats.org/officeDocument/2006/relationships/vmlDrawing" Target="../drawings/vmlDrawing52.v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theme" Target="../theme/theme19.xml"/><Relationship Id="rId5" Type="http://schemas.openxmlformats.org/officeDocument/2006/relationships/slideLayout" Target="../slideLayouts/slideLayout290.xml"/><Relationship Id="rId10" Type="http://schemas.openxmlformats.org/officeDocument/2006/relationships/image" Target="../media/image15.emf"/><Relationship Id="rId4" Type="http://schemas.openxmlformats.org/officeDocument/2006/relationships/slideLayout" Target="../slideLayouts/slideLayout289.xml"/><Relationship Id="rId9" Type="http://schemas.openxmlformats.org/officeDocument/2006/relationships/oleObject" Target="../embeddings/oleObject52.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oleObject" Target="../embeddings/oleObject8.bin"/><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11.xml"/><Relationship Id="rId2" Type="http://schemas.openxmlformats.org/officeDocument/2006/relationships/slideLayout" Target="../slideLayouts/slideLayout30.xml"/><Relationship Id="rId16" Type="http://schemas.openxmlformats.org/officeDocument/2006/relationships/tags" Target="../tags/tag10.xml"/><Relationship Id="rId20" Type="http://schemas.openxmlformats.org/officeDocument/2006/relationships/image" Target="../media/image2.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vmlDrawing" Target="../drawings/vmlDrawing8.vml"/><Relationship Id="rId10" Type="http://schemas.openxmlformats.org/officeDocument/2006/relationships/slideLayout" Target="../slideLayouts/slideLayout38.xml"/><Relationship Id="rId19"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oleObject" Target="../embeddings/oleObject53.bin"/><Relationship Id="rId3" Type="http://schemas.openxmlformats.org/officeDocument/2006/relationships/slideLayout" Target="../slideLayouts/slideLayout293.xml"/><Relationship Id="rId21" Type="http://schemas.openxmlformats.org/officeDocument/2006/relationships/image" Target="../media/image3.png"/><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tags" Target="../tags/tag68.xml"/><Relationship Id="rId2" Type="http://schemas.openxmlformats.org/officeDocument/2006/relationships/slideLayout" Target="../slideLayouts/slideLayout292.xml"/><Relationship Id="rId16" Type="http://schemas.openxmlformats.org/officeDocument/2006/relationships/tags" Target="../tags/tag67.xml"/><Relationship Id="rId20" Type="http://schemas.openxmlformats.org/officeDocument/2006/relationships/image" Target="../media/image2.jpeg"/><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5" Type="http://schemas.openxmlformats.org/officeDocument/2006/relationships/vmlDrawing" Target="../drawings/vmlDrawing53.vml"/><Relationship Id="rId10" Type="http://schemas.openxmlformats.org/officeDocument/2006/relationships/slideLayout" Target="../slideLayouts/slideLayout300.xml"/><Relationship Id="rId19" Type="http://schemas.openxmlformats.org/officeDocument/2006/relationships/image" Target="../media/image21.emf"/><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slideLayout" Target="../slideLayouts/slideLayout316.xml"/><Relationship Id="rId18" Type="http://schemas.openxmlformats.org/officeDocument/2006/relationships/vmlDrawing" Target="../drawings/vmlDrawing54.vml"/><Relationship Id="rId3" Type="http://schemas.openxmlformats.org/officeDocument/2006/relationships/slideLayout" Target="../slideLayouts/slideLayout306.xml"/><Relationship Id="rId21" Type="http://schemas.openxmlformats.org/officeDocument/2006/relationships/image" Target="../media/image22.emf"/><Relationship Id="rId7" Type="http://schemas.openxmlformats.org/officeDocument/2006/relationships/slideLayout" Target="../slideLayouts/slideLayout310.xml"/><Relationship Id="rId12" Type="http://schemas.openxmlformats.org/officeDocument/2006/relationships/slideLayout" Target="../slideLayouts/slideLayout315.xml"/><Relationship Id="rId17" Type="http://schemas.openxmlformats.org/officeDocument/2006/relationships/theme" Target="../theme/theme21.xml"/><Relationship Id="rId2" Type="http://schemas.openxmlformats.org/officeDocument/2006/relationships/slideLayout" Target="../slideLayouts/slideLayout305.xml"/><Relationship Id="rId16" Type="http://schemas.openxmlformats.org/officeDocument/2006/relationships/slideLayout" Target="../slideLayouts/slideLayout319.xml"/><Relationship Id="rId20" Type="http://schemas.openxmlformats.org/officeDocument/2006/relationships/oleObject" Target="../embeddings/oleObject54.bin"/><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5" Type="http://schemas.openxmlformats.org/officeDocument/2006/relationships/slideLayout" Target="../slideLayouts/slideLayout318.xml"/><Relationship Id="rId10" Type="http://schemas.openxmlformats.org/officeDocument/2006/relationships/slideLayout" Target="../slideLayouts/slideLayout313.xml"/><Relationship Id="rId19" Type="http://schemas.openxmlformats.org/officeDocument/2006/relationships/tags" Target="../tags/tag69.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slideLayout" Target="../slideLayouts/slideLayout31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oleObject" Target="../embeddings/oleObject61.bin"/><Relationship Id="rId3" Type="http://schemas.openxmlformats.org/officeDocument/2006/relationships/slideLayout" Target="../slideLayouts/slideLayout322.xml"/><Relationship Id="rId21" Type="http://schemas.openxmlformats.org/officeDocument/2006/relationships/image" Target="../media/image3.png"/><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tags" Target="../tags/tag77.xml"/><Relationship Id="rId2" Type="http://schemas.openxmlformats.org/officeDocument/2006/relationships/slideLayout" Target="../slideLayouts/slideLayout321.xml"/><Relationship Id="rId16" Type="http://schemas.openxmlformats.org/officeDocument/2006/relationships/tags" Target="../tags/tag76.xml"/><Relationship Id="rId20" Type="http://schemas.openxmlformats.org/officeDocument/2006/relationships/image" Target="../media/image2.jpeg"/><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vmlDrawing" Target="../drawings/vmlDrawing61.vml"/><Relationship Id="rId10" Type="http://schemas.openxmlformats.org/officeDocument/2006/relationships/slideLayout" Target="../slideLayouts/slideLayout329.xml"/><Relationship Id="rId19" Type="http://schemas.openxmlformats.org/officeDocument/2006/relationships/image" Target="../media/image1.emf"/><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tags" Target="../tags/tag79.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ags" Target="../tags/tag78.xml"/><Relationship Id="rId2" Type="http://schemas.openxmlformats.org/officeDocument/2006/relationships/slideLayout" Target="../slideLayouts/slideLayout334.xml"/><Relationship Id="rId16" Type="http://schemas.openxmlformats.org/officeDocument/2006/relationships/image" Target="../media/image24.jpeg"/><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vmlDrawing" Target="../drawings/vmlDrawing62.vml"/><Relationship Id="rId5" Type="http://schemas.openxmlformats.org/officeDocument/2006/relationships/slideLayout" Target="../slideLayouts/slideLayout337.xml"/><Relationship Id="rId15" Type="http://schemas.openxmlformats.org/officeDocument/2006/relationships/image" Target="../media/image22.emf"/><Relationship Id="rId10" Type="http://schemas.openxmlformats.org/officeDocument/2006/relationships/theme" Target="../theme/theme23.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oleObject" Target="../embeddings/oleObject62.bin"/></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image" Target="../media/image15.emf"/><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oleObject" Target="../embeddings/oleObject63.bin"/><Relationship Id="rId5" Type="http://schemas.openxmlformats.org/officeDocument/2006/relationships/slideLayout" Target="../slideLayouts/slideLayout346.xml"/><Relationship Id="rId10" Type="http://schemas.openxmlformats.org/officeDocument/2006/relationships/tags" Target="../tags/tag80.xml"/><Relationship Id="rId4" Type="http://schemas.openxmlformats.org/officeDocument/2006/relationships/slideLayout" Target="../slideLayouts/slideLayout345.xml"/><Relationship Id="rId9" Type="http://schemas.openxmlformats.org/officeDocument/2006/relationships/vmlDrawing" Target="../drawings/vmlDrawing63.v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ags" Target="../tags/tag81.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vmlDrawing" Target="../drawings/vmlDrawing64.v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theme" Target="../theme/theme25.xml"/><Relationship Id="rId5" Type="http://schemas.openxmlformats.org/officeDocument/2006/relationships/slideLayout" Target="../slideLayouts/slideLayout353.xml"/><Relationship Id="rId15" Type="http://schemas.openxmlformats.org/officeDocument/2006/relationships/image" Target="../media/image15.emf"/><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oleObject" Target="../embeddings/oleObject64.bin"/></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image" Target="../media/image15.emf"/><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oleObject" Target="../embeddings/oleObject65.bin"/><Relationship Id="rId5" Type="http://schemas.openxmlformats.org/officeDocument/2006/relationships/slideLayout" Target="../slideLayouts/slideLayout363.xml"/><Relationship Id="rId10" Type="http://schemas.openxmlformats.org/officeDocument/2006/relationships/tags" Target="../tags/tag82.xml"/><Relationship Id="rId4" Type="http://schemas.openxmlformats.org/officeDocument/2006/relationships/slideLayout" Target="../slideLayouts/slideLayout362.xml"/><Relationship Id="rId9" Type="http://schemas.openxmlformats.org/officeDocument/2006/relationships/vmlDrawing" Target="../drawings/vmlDrawing65.v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tags" Target="../tags/tag84.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ags" Target="../tags/tag83.xml"/><Relationship Id="rId2" Type="http://schemas.openxmlformats.org/officeDocument/2006/relationships/slideLayout" Target="../slideLayouts/slideLayout367.xml"/><Relationship Id="rId16" Type="http://schemas.openxmlformats.org/officeDocument/2006/relationships/image" Target="../media/image24.jpeg"/><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vmlDrawing" Target="../drawings/vmlDrawing66.vml"/><Relationship Id="rId5" Type="http://schemas.openxmlformats.org/officeDocument/2006/relationships/slideLayout" Target="../slideLayouts/slideLayout370.xml"/><Relationship Id="rId15" Type="http://schemas.openxmlformats.org/officeDocument/2006/relationships/image" Target="../media/image22.emf"/><Relationship Id="rId10" Type="http://schemas.openxmlformats.org/officeDocument/2006/relationships/theme" Target="../theme/theme27.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oleObject" Target="../embeddings/oleObject66.bin"/></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vmlDrawing" Target="../drawings/vmlDrawing67.vml"/><Relationship Id="rId18" Type="http://schemas.openxmlformats.org/officeDocument/2006/relationships/image" Target="../media/image2.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28.xml"/><Relationship Id="rId17" Type="http://schemas.openxmlformats.org/officeDocument/2006/relationships/image" Target="../media/image28.emf"/><Relationship Id="rId2" Type="http://schemas.openxmlformats.org/officeDocument/2006/relationships/slideLayout" Target="../slideLayouts/slideLayout376.xml"/><Relationship Id="rId16" Type="http://schemas.openxmlformats.org/officeDocument/2006/relationships/oleObject" Target="../embeddings/oleObject67.bin"/><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tags" Target="../tags/tag86.xml"/><Relationship Id="rId10" Type="http://schemas.openxmlformats.org/officeDocument/2006/relationships/slideLayout" Target="../slideLayouts/slideLayout384.xml"/><Relationship Id="rId19" Type="http://schemas.openxmlformats.org/officeDocument/2006/relationships/image" Target="../media/image3.png"/><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tags" Target="../tags/tag8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2.emf"/><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oleObject" Target="../embeddings/oleObject68.bin"/><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tags" Target="../tags/tag87.xml"/><Relationship Id="rId5" Type="http://schemas.openxmlformats.org/officeDocument/2006/relationships/slideLayout" Target="../slideLayouts/slideLayout390.xml"/><Relationship Id="rId10" Type="http://schemas.openxmlformats.org/officeDocument/2006/relationships/vmlDrawing" Target="../drawings/vmlDrawing68.vml"/><Relationship Id="rId4" Type="http://schemas.openxmlformats.org/officeDocument/2006/relationships/slideLayout" Target="../slideLayouts/slideLayout389.xml"/><Relationship Id="rId9"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vmlDrawing" Target="../drawings/vmlDrawing9.v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image" Target="../media/image1.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oleObject" Target="../embeddings/oleObject9.bin"/><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1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oleObject" Target="../embeddings/oleObject73.bin"/><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tags" Target="../tags/tag92.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vmlDrawing" Target="../drawings/vmlDrawing73.vml"/><Relationship Id="rId5" Type="http://schemas.openxmlformats.org/officeDocument/2006/relationships/slideLayout" Target="../slideLayouts/slideLayout398.xml"/><Relationship Id="rId10" Type="http://schemas.openxmlformats.org/officeDocument/2006/relationships/theme" Target="../theme/theme30.xml"/><Relationship Id="rId4" Type="http://schemas.openxmlformats.org/officeDocument/2006/relationships/slideLayout" Target="../slideLayouts/slideLayout397.xml"/><Relationship Id="rId9" Type="http://schemas.openxmlformats.org/officeDocument/2006/relationships/slideLayout" Target="../slideLayouts/slideLayout402.xml"/><Relationship Id="rId14" Type="http://schemas.openxmlformats.org/officeDocument/2006/relationships/image" Target="../media/image22.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5.emf"/><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oleObject" Target="../embeddings/oleObject12.bin"/><Relationship Id="rId5" Type="http://schemas.openxmlformats.org/officeDocument/2006/relationships/slideLayout" Target="../slideLayouts/slideLayout57.xml"/><Relationship Id="rId10" Type="http://schemas.openxmlformats.org/officeDocument/2006/relationships/tags" Target="../tags/tag15.xml"/><Relationship Id="rId4" Type="http://schemas.openxmlformats.org/officeDocument/2006/relationships/slideLayout" Target="../slideLayouts/slideLayout56.xml"/><Relationship Id="rId9" Type="http://schemas.openxmlformats.org/officeDocument/2006/relationships/vmlDrawing" Target="../drawings/vmlDrawing12.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oleObject" Target="../embeddings/oleObject13.bin"/><Relationship Id="rId3" Type="http://schemas.openxmlformats.org/officeDocument/2006/relationships/slideLayout" Target="../slideLayouts/slideLayout62.xml"/><Relationship Id="rId21" Type="http://schemas.openxmlformats.org/officeDocument/2006/relationships/image" Target="../media/image3.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17.xml"/><Relationship Id="rId2" Type="http://schemas.openxmlformats.org/officeDocument/2006/relationships/slideLayout" Target="../slideLayouts/slideLayout61.xml"/><Relationship Id="rId16" Type="http://schemas.openxmlformats.org/officeDocument/2006/relationships/tags" Target="../tags/tag16.xml"/><Relationship Id="rId20" Type="http://schemas.openxmlformats.org/officeDocument/2006/relationships/image" Target="../media/image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vmlDrawing" Target="../drawings/vmlDrawing13.vml"/><Relationship Id="rId10" Type="http://schemas.openxmlformats.org/officeDocument/2006/relationships/slideLayout" Target="../slideLayouts/slideLayout69.xml"/><Relationship Id="rId19"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oleObject" Target="../embeddings/oleObject14.bin"/><Relationship Id="rId3" Type="http://schemas.openxmlformats.org/officeDocument/2006/relationships/slideLayout" Target="../slideLayouts/slideLayout75.xml"/><Relationship Id="rId21" Type="http://schemas.openxmlformats.org/officeDocument/2006/relationships/image" Target="../media/image3.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ags" Target="../tags/tag19.xml"/><Relationship Id="rId2" Type="http://schemas.openxmlformats.org/officeDocument/2006/relationships/slideLayout" Target="../slideLayouts/slideLayout74.xml"/><Relationship Id="rId16" Type="http://schemas.openxmlformats.org/officeDocument/2006/relationships/tags" Target="../tags/tag18.xml"/><Relationship Id="rId20" Type="http://schemas.openxmlformats.org/officeDocument/2006/relationships/image" Target="../media/image2.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vmlDrawing" Target="../drawings/vmlDrawing14.vml"/><Relationship Id="rId10" Type="http://schemas.openxmlformats.org/officeDocument/2006/relationships/slideLayout" Target="../slideLayouts/slideLayout82.xml"/><Relationship Id="rId19" Type="http://schemas.openxmlformats.org/officeDocument/2006/relationships/image" Target="../media/image1.emf"/><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tags" Target="../tags/tag20.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vmlDrawing" Target="../drawings/vmlDrawing15.v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image" Target="../media/image1.emf"/><Relationship Id="rId10" Type="http://schemas.openxmlformats.org/officeDocument/2006/relationships/slideLayout" Target="../slideLayouts/slideLayout95.xml"/><Relationship Id="rId19" Type="http://schemas.openxmlformats.org/officeDocument/2006/relationships/theme" Target="../theme/theme7.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oleObject" Target="../embeddings/oleObject15.bin"/></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18.vml"/><Relationship Id="rId3" Type="http://schemas.openxmlformats.org/officeDocument/2006/relationships/slideLayout" Target="../slideLayouts/slideLayout106.xml"/><Relationship Id="rId7" Type="http://schemas.openxmlformats.org/officeDocument/2006/relationships/theme" Target="../theme/theme8.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15.emf"/><Relationship Id="rId5" Type="http://schemas.openxmlformats.org/officeDocument/2006/relationships/slideLayout" Target="../slideLayouts/slideLayout108.xml"/><Relationship Id="rId10" Type="http://schemas.openxmlformats.org/officeDocument/2006/relationships/oleObject" Target="../embeddings/oleObject18.bin"/><Relationship Id="rId4" Type="http://schemas.openxmlformats.org/officeDocument/2006/relationships/slideLayout" Target="../slideLayouts/slideLayout107.xml"/><Relationship Id="rId9" Type="http://schemas.openxmlformats.org/officeDocument/2006/relationships/tags" Target="../tags/tag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theme" Target="../theme/theme9.xml"/><Relationship Id="rId3" Type="http://schemas.openxmlformats.org/officeDocument/2006/relationships/slideLayout" Target="../slideLayouts/slideLayout112.xml"/><Relationship Id="rId21" Type="http://schemas.openxmlformats.org/officeDocument/2006/relationships/oleObject" Target="../embeddings/oleObject20.bin"/><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tags" Target="../tags/tag26.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vmlDrawing" Target="../drawings/vmlDrawing20.v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1"/>
            </p:custDataLst>
            <p:extLst>
              <p:ext uri="{D42A27DB-BD31-4B8C-83A1-F6EECF244321}">
                <p14:modId xmlns:p14="http://schemas.microsoft.com/office/powerpoint/2010/main" val="468535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22"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p:nvPicPr>
        <p:blipFill>
          <a:blip r:embed="rId35"/>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36"/>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36806533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6424" r:id="rId14"/>
    <p:sldLayoutId id="2147486425" r:id="rId15"/>
    <p:sldLayoutId id="2147485205" r:id="rId16"/>
    <p:sldLayoutId id="2147485206" r:id="rId17"/>
    <p:sldLayoutId id="2147485207" r:id="rId18"/>
    <p:sldLayoutId id="2147485208" r:id="rId19"/>
    <p:sldLayoutId id="2147485209" r:id="rId20"/>
    <p:sldLayoutId id="2147485210" r:id="rId21"/>
    <p:sldLayoutId id="2147485211" r:id="rId22"/>
    <p:sldLayoutId id="2147485212" r:id="rId23"/>
    <p:sldLayoutId id="2147485214" r:id="rId24"/>
    <p:sldLayoutId id="2147485215" r:id="rId25"/>
    <p:sldLayoutId id="2147485216" r:id="rId26"/>
    <p:sldLayoutId id="2147485217" r:id="rId27"/>
    <p:sldLayoutId id="2147485218" r:id="rId28"/>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840512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6876"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768459466"/>
      </p:ext>
    </p:extLst>
  </p:cSld>
  <p:clrMap bg1="lt1" tx1="dk1" bg2="lt2" tx2="dk2" accent1="accent1" accent2="accent2" accent3="accent3" accent4="accent4" accent5="accent5" accent6="accent6" hlink="hlink" folHlink="folHlink"/>
  <p:sldLayoutIdLst>
    <p:sldLayoutId id="2147485975" r:id="rId1"/>
    <p:sldLayoutId id="2147485976" r:id="rId2"/>
    <p:sldLayoutId id="2147485977" r:id="rId3"/>
    <p:sldLayoutId id="2147485978" r:id="rId4"/>
    <p:sldLayoutId id="2147485979" r:id="rId5"/>
    <p:sldLayoutId id="2147485980" r:id="rId6"/>
    <p:sldLayoutId id="2147485981" r:id="rId7"/>
    <p:sldLayoutId id="2147485982" r:id="rId8"/>
    <p:sldLayoutId id="2147485983" r:id="rId9"/>
    <p:sldLayoutId id="2147485984" r:id="rId10"/>
    <p:sldLayoutId id="2147485985" r:id="rId11"/>
    <p:sldLayoutId id="2147485986" r:id="rId12"/>
    <p:sldLayoutId id="2147485987" r:id="rId13"/>
    <p:sldLayoutId id="2147485988" r:id="rId14"/>
    <p:sldLayoutId id="2147485989" r:id="rId15"/>
    <p:sldLayoutId id="2147485990" r:id="rId16"/>
    <p:sldLayoutId id="2147485991"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2624511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6148" name="think-cell Slide" r:id="rId10" imgW="360" imgH="360" progId="TCLayout.ActiveDocument.1">
                  <p:embed/>
                </p:oleObj>
              </mc:Choice>
              <mc:Fallback>
                <p:oleObj name="think-cell Slide" r:id="rId10" imgW="360" imgH="36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35049224"/>
      </p:ext>
    </p:extLst>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939291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1146"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20045108"/>
      </p:ext>
    </p:extLst>
  </p:cSld>
  <p:clrMap bg1="lt1" tx1="dk1" bg2="lt2" tx2="dk2" accent1="accent1" accent2="accent2" accent3="accent3" accent4="accent4" accent5="accent5" accent6="accent6" hlink="hlink" folHlink="folHlink"/>
  <p:sldLayoutIdLst>
    <p:sldLayoutId id="2147486078" r:id="rId1"/>
    <p:sldLayoutId id="2147486079" r:id="rId2"/>
    <p:sldLayoutId id="2147486080" r:id="rId3"/>
    <p:sldLayoutId id="2147486081" r:id="rId4"/>
    <p:sldLayoutId id="2147486082" r:id="rId5"/>
    <p:sldLayoutId id="2147486083" r:id="rId6"/>
    <p:sldLayoutId id="2147486084" r:id="rId7"/>
    <p:sldLayoutId id="2147486085" r:id="rId8"/>
    <p:sldLayoutId id="2147486086" r:id="rId9"/>
    <p:sldLayoutId id="2147486087" r:id="rId10"/>
    <p:sldLayoutId id="2147486089" r:id="rId11"/>
    <p:sldLayoutId id="2147486090" r:id="rId12"/>
    <p:sldLayoutId id="2147486091" r:id="rId13"/>
    <p:sldLayoutId id="2147486092" r:id="rId14"/>
    <p:sldLayoutId id="2147486093" r:id="rId15"/>
    <p:sldLayoutId id="2147486094"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2193085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9338"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570858015"/>
      </p:ext>
    </p:extLst>
  </p:cSld>
  <p:clrMap bg1="lt1" tx1="dk1" bg2="lt2" tx2="dk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2" r:id="rId7"/>
    <p:sldLayoutId id="2147486113" r:id="rId8"/>
    <p:sldLayoutId id="2147486114" r:id="rId9"/>
    <p:sldLayoutId id="2147486115" r:id="rId10"/>
    <p:sldLayoutId id="2147486116" r:id="rId11"/>
    <p:sldLayoutId id="2147486117" r:id="rId12"/>
    <p:sldLayoutId id="2147486118" r:id="rId13"/>
    <p:sldLayoutId id="2147486119" r:id="rId14"/>
    <p:sldLayoutId id="2147486120" r:id="rId15"/>
    <p:sldLayoutId id="2147486121"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8"/>
            </p:custDataLst>
            <p:extLst>
              <p:ext uri="{D42A27DB-BD31-4B8C-83A1-F6EECF244321}">
                <p14:modId xmlns:p14="http://schemas.microsoft.com/office/powerpoint/2010/main" val="2808770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5897"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05360039"/>
      </p:ext>
    </p:extLst>
  </p:cSld>
  <p:clrMap bg1="lt1" tx1="dk1" bg2="lt2" tx2="dk2" accent1="accent1" accent2="accent2" accent3="accent3" accent4="accent4" accent5="accent5" accent6="accent6" hlink="hlink" folHlink="folHlink"/>
  <p:sldLayoutIdLst>
    <p:sldLayoutId id="2147486208" r:id="rId1"/>
    <p:sldLayoutId id="2147486209" r:id="rId2"/>
    <p:sldLayoutId id="2147486210" r:id="rId3"/>
    <p:sldLayoutId id="2147486211" r:id="rId4"/>
    <p:sldLayoutId id="2147486212" r:id="rId5"/>
    <p:sldLayoutId id="2147486213" r:id="rId6"/>
    <p:sldLayoutId id="2147486214" r:id="rId7"/>
    <p:sldLayoutId id="2147486215" r:id="rId8"/>
    <p:sldLayoutId id="2147486216" r:id="rId9"/>
    <p:sldLayoutId id="2147486217" r:id="rId10"/>
    <p:sldLayoutId id="2147486218" r:id="rId11"/>
    <p:sldLayoutId id="2147486225" r:id="rId12"/>
    <p:sldLayoutId id="2147486226" r:id="rId13"/>
    <p:sldLayoutId id="2147486227" r:id="rId14"/>
    <p:sldLayoutId id="2147486228" r:id="rId15"/>
    <p:sldLayoutId id="2147486229" r:id="rId16"/>
    <p:sldLayoutId id="2147486232" r:id="rId17"/>
    <p:sldLayoutId id="2147486233" r:id="rId18"/>
    <p:sldLayoutId id="2147486234" r:id="rId19"/>
    <p:sldLayoutId id="2147486235" r:id="rId20"/>
    <p:sldLayoutId id="2147486236" r:id="rId21"/>
    <p:sldLayoutId id="2147486237" r:id="rId22"/>
    <p:sldLayoutId id="2147486238" r:id="rId23"/>
    <p:sldLayoutId id="2147486239" r:id="rId24"/>
    <p:sldLayoutId id="2147486240" r:id="rId2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8"/>
            </p:custDataLst>
            <p:extLst>
              <p:ext uri="{D42A27DB-BD31-4B8C-83A1-F6EECF244321}">
                <p14:modId xmlns:p14="http://schemas.microsoft.com/office/powerpoint/2010/main" val="1070829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6137"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919902188"/>
      </p:ext>
    </p:extLst>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 id="2147486269" r:id="rId12"/>
    <p:sldLayoutId id="2147486270" r:id="rId13"/>
    <p:sldLayoutId id="2147486271" r:id="rId14"/>
    <p:sldLayoutId id="2147486272" r:id="rId15"/>
    <p:sldLayoutId id="2147486273" r:id="rId16"/>
    <p:sldLayoutId id="2147486276" r:id="rId17"/>
    <p:sldLayoutId id="2147486277" r:id="rId18"/>
    <p:sldLayoutId id="2147486278" r:id="rId19"/>
    <p:sldLayoutId id="2147486279" r:id="rId20"/>
    <p:sldLayoutId id="2147486280" r:id="rId21"/>
    <p:sldLayoutId id="2147486281" r:id="rId22"/>
    <p:sldLayoutId id="2147486282" r:id="rId23"/>
    <p:sldLayoutId id="2147486283" r:id="rId24"/>
    <p:sldLayoutId id="2147486284" r:id="rId2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4995715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1257"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98065495"/>
      </p:ext>
    </p:extLst>
  </p:cSld>
  <p:clrMap bg1="lt1" tx1="dk1" bg2="lt2" tx2="dk2" accent1="accent1" accent2="accent2" accent3="accent3" accent4="accent4" accent5="accent5" accent6="accent6" hlink="hlink" folHlink="folHlink"/>
  <p:sldLayoutIdLst>
    <p:sldLayoutId id="2147486286" r:id="rId1"/>
    <p:sldLayoutId id="2147486287" r:id="rId2"/>
    <p:sldLayoutId id="2147486288" r:id="rId3"/>
    <p:sldLayoutId id="2147486289" r:id="rId4"/>
    <p:sldLayoutId id="2147486290" r:id="rId5"/>
    <p:sldLayoutId id="2147486291" r:id="rId6"/>
    <p:sldLayoutId id="2147486292" r:id="rId7"/>
    <p:sldLayoutId id="2147486293" r:id="rId8"/>
    <p:sldLayoutId id="2147486294" r:id="rId9"/>
    <p:sldLayoutId id="2147486295" r:id="rId10"/>
    <p:sldLayoutId id="2147486296" r:id="rId11"/>
    <p:sldLayoutId id="2147486297" r:id="rId12"/>
    <p:sldLayoutId id="2147486298" r:id="rId13"/>
    <p:sldLayoutId id="2147486299" r:id="rId14"/>
    <p:sldLayoutId id="2147486300" r:id="rId15"/>
    <p:sldLayoutId id="2147486301" r:id="rId16"/>
    <p:sldLayoutId id="2147486302"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3"/>
            </p:custDataLst>
            <p:extLst>
              <p:ext uri="{D42A27DB-BD31-4B8C-83A1-F6EECF244321}">
                <p14:modId xmlns:p14="http://schemas.microsoft.com/office/powerpoint/2010/main" val="1605401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4569"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59092951"/>
      </p:ext>
    </p:extLst>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 id="2147486329" r:id="rId6"/>
    <p:sldLayoutId id="2147486330" r:id="rId7"/>
    <p:sldLayoutId id="2147486331" r:id="rId8"/>
    <p:sldLayoutId id="2147486337" r:id="rId9"/>
    <p:sldLayoutId id="2147486338" r:id="rId10"/>
    <p:sldLayoutId id="2147486341" r:id="rId11"/>
    <p:sldLayoutId id="2147486342" r:id="rId12"/>
    <p:sldLayoutId id="2147486343" r:id="rId13"/>
    <p:sldLayoutId id="2147486344" r:id="rId14"/>
    <p:sldLayoutId id="2147486345" r:id="rId15"/>
    <p:sldLayoutId id="2147486346" r:id="rId16"/>
    <p:sldLayoutId id="2147486347" r:id="rId17"/>
    <p:sldLayoutId id="2147486348" r:id="rId18"/>
    <p:sldLayoutId id="2147486349" r:id="rId19"/>
    <p:sldLayoutId id="2147486350" r:id="rId2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446246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9928"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784017075"/>
      </p:ext>
    </p:extLst>
  </p:cSld>
  <p:clrMap bg1="lt1" tx1="dk1" bg2="lt2" tx2="dk2" accent1="accent1" accent2="accent2" accent3="accent3" accent4="accent4" accent5="accent5" accent6="accent6" hlink="hlink" folHlink="folHlink"/>
  <p:sldLayoutIdLst>
    <p:sldLayoutId id="2147486362" r:id="rId1"/>
    <p:sldLayoutId id="2147486363" r:id="rId2"/>
    <p:sldLayoutId id="2147486364" r:id="rId3"/>
    <p:sldLayoutId id="2147486365" r:id="rId4"/>
    <p:sldLayoutId id="2147486366" r:id="rId5"/>
    <p:sldLayoutId id="2147486367" r:id="rId6"/>
    <p:sldLayoutId id="2147486368" r:id="rId7"/>
    <p:sldLayoutId id="2147486369" r:id="rId8"/>
    <p:sldLayoutId id="2147486370" r:id="rId9"/>
    <p:sldLayoutId id="2147486371" r:id="rId10"/>
    <p:sldLayoutId id="2147486372" r:id="rId11"/>
    <p:sldLayoutId id="2147486373" r:id="rId12"/>
    <p:sldLayoutId id="2147486374" r:id="rId13"/>
    <p:sldLayoutId id="2147486375" r:id="rId14"/>
    <p:sldLayoutId id="2147486376" r:id="rId15"/>
    <p:sldLayoutId id="2147486377" r:id="rId16"/>
    <p:sldLayoutId id="2147486378"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ext uri="{D42A27DB-BD31-4B8C-83A1-F6EECF244321}">
                <p14:modId xmlns:p14="http://schemas.microsoft.com/office/powerpoint/2010/main" val="1972461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7172" name="think-cell Slide" r:id="rId9" imgW="360" imgH="360" progId="TCLayout.ActiveDocument.1">
                  <p:embed/>
                </p:oleObj>
              </mc:Choice>
              <mc:Fallback>
                <p:oleObj name="think-cell Slide" r:id="rId9" imgW="360" imgH="36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49622886"/>
      </p:ext>
    </p:extLst>
  </p:cSld>
  <p:clrMap bg1="lt1" tx1="dk1" bg2="lt2" tx2="dk2" accent1="accent1" accent2="accent2" accent3="accent3" accent4="accent4" accent5="accent5" accent6="accent6" hlink="hlink" folHlink="folHlink"/>
  <p:sldLayoutIdLst>
    <p:sldLayoutId id="2147486380" r:id="rId1"/>
    <p:sldLayoutId id="2147486381" r:id="rId2"/>
    <p:sldLayoutId id="2147486382" r:id="rId3"/>
    <p:sldLayoutId id="2147486383" r:id="rId4"/>
    <p:sldLayoutId id="2147486384" r:id="rId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1059815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7522"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userDrawn="1"/>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userDrawn="1"/>
        </p:nvPicPr>
        <p:blipFill>
          <a:blip r:embed="rId21"/>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cs typeface="+mn-cs"/>
              </a:rPr>
              <a:t>An Initiative of FSG and Aspen Institute Forum for Community Solutions</a:t>
            </a:r>
          </a:p>
        </p:txBody>
      </p:sp>
    </p:spTree>
    <p:extLst>
      <p:ext uri="{BB962C8B-B14F-4D97-AF65-F5344CB8AC3E}">
        <p14:creationId xmlns:p14="http://schemas.microsoft.com/office/powerpoint/2010/main" val="1314269974"/>
      </p:ext>
    </p:extLst>
  </p:cSld>
  <p:clrMap bg1="dk1" tx1="lt1" bg2="dk2" tx2="lt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6"/>
            </p:custDataLst>
            <p:extLst>
              <p:ext uri="{D42A27DB-BD31-4B8C-83A1-F6EECF244321}">
                <p14:modId xmlns:p14="http://schemas.microsoft.com/office/powerpoint/2010/main" val="2349113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4499" name="think-cell Slide" r:id="rId18" imgW="6350000" imgH="6350000" progId="TCLayout.ActiveDocument.1">
                  <p:embed/>
                </p:oleObj>
              </mc:Choice>
              <mc:Fallback>
                <p:oleObj name="think-cell Slide" r:id="rId18" imgW="6350000" imgH="6350000" progId="TCLayout.ActiveDocument.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21"/>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2527609851"/>
      </p:ext>
    </p:extLst>
  </p:cSld>
  <p:clrMap bg1="dk1" tx1="lt1" bg2="dk2" tx2="lt2" accent1="accent1" accent2="accent2" accent3="accent3" accent4="accent4" accent5="accent5" accent6="accent6" hlink="hlink" folHlink="folHlink"/>
  <p:sldLayoutIdLst>
    <p:sldLayoutId id="2147486427" r:id="rId1"/>
    <p:sldLayoutId id="2147486428" r:id="rId2"/>
    <p:sldLayoutId id="2147486429" r:id="rId3"/>
    <p:sldLayoutId id="2147486430" r:id="rId4"/>
    <p:sldLayoutId id="2147486431" r:id="rId5"/>
    <p:sldLayoutId id="2147486432" r:id="rId6"/>
    <p:sldLayoutId id="2147486433" r:id="rId7"/>
    <p:sldLayoutId id="2147486434" r:id="rId8"/>
    <p:sldLayoutId id="2147486435" r:id="rId9"/>
    <p:sldLayoutId id="2147486436" r:id="rId10"/>
    <p:sldLayoutId id="2147486437" r:id="rId11"/>
    <p:sldLayoutId id="2147486438" r:id="rId12"/>
    <p:sldLayoutId id="2147486439"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17084807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8912"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5" name="Rectangle 12"/>
          <p:cNvSpPr>
            <a:spLocks noChangeArrowheads="1"/>
          </p:cNvSpPr>
          <p:nvPr/>
        </p:nvSpPr>
        <p:spPr bwMode="auto">
          <a:xfrm>
            <a:off x="8804030"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srgbClr val="AAAAAA"/>
                </a:solidFill>
                <a:latin typeface="Arial" panose="020B0604020202020204" pitchFamily="34" charset="0"/>
                <a:cs typeface="Arial" panose="020B0604020202020204" pitchFamily="34" charset="0"/>
              </a:rPr>
              <a:pPr algn="ctr" defTabSz="457200" eaLnBrk="0" fontAlgn="auto" hangingPunct="0">
                <a:spcBef>
                  <a:spcPts val="0"/>
                </a:spcBef>
                <a:spcAft>
                  <a:spcPts val="0"/>
                </a:spcAft>
              </a:pPr>
              <a:t>‹#›</a:t>
            </a:fld>
            <a:endParaRPr lang="en-US" sz="1000" dirty="0">
              <a:solidFill>
                <a:srgbClr val="AAAAAA"/>
              </a:solidFill>
              <a:latin typeface="Arial" panose="020B0604020202020204" pitchFamily="34" charset="0"/>
              <a:cs typeface="Arial" panose="020B0604020202020204" pitchFamily="34" charset="0"/>
            </a:endParaRPr>
          </a:p>
        </p:txBody>
      </p:sp>
      <p:sp>
        <p:nvSpPr>
          <p:cNvPr id="16" name="TextBox 15"/>
          <p:cNvSpPr txBox="1"/>
          <p:nvPr/>
        </p:nvSpPr>
        <p:spPr>
          <a:xfrm>
            <a:off x="8035279" y="6611779"/>
            <a:ext cx="770687" cy="246221"/>
          </a:xfrm>
          <a:prstGeom prst="rect">
            <a:avLst/>
          </a:prstGeom>
          <a:noFill/>
        </p:spPr>
        <p:txBody>
          <a:bodyPr wrap="square" rtlCol="0" anchor="t">
            <a:spAutoFit/>
          </a:bodyPr>
          <a:lstStyle/>
          <a:p>
            <a:pPr algn="r" defTabSz="457200" fontAlgn="auto">
              <a:spcBef>
                <a:spcPts val="0"/>
              </a:spcBef>
              <a:spcAft>
                <a:spcPts val="0"/>
              </a:spcAft>
            </a:pPr>
            <a:r>
              <a:rPr lang="en-US" sz="1000" dirty="0">
                <a:solidFill>
                  <a:srgbClr val="AAAAAA"/>
                </a:solidFill>
                <a:latin typeface="Arial" panose="020B0604020202020204" pitchFamily="34" charset="0"/>
                <a:cs typeface="Arial" panose="020B0604020202020204" pitchFamily="34" charset="0"/>
              </a:rPr>
              <a:t>© FSG </a:t>
            </a:r>
          </a:p>
        </p:txBody>
      </p:sp>
      <p:sp>
        <p:nvSpPr>
          <p:cNvPr id="17" name="TextBox 16"/>
          <p:cNvSpPr txBox="1"/>
          <p:nvPr/>
        </p:nvSpPr>
        <p:spPr>
          <a:xfrm>
            <a:off x="8473788" y="6611779"/>
            <a:ext cx="450476" cy="246221"/>
          </a:xfrm>
          <a:prstGeom prst="rect">
            <a:avLst/>
          </a:prstGeom>
          <a:noFill/>
        </p:spPr>
        <p:txBody>
          <a:bodyPr wrap="square" rtlCol="0" anchor="t">
            <a:spAutoFit/>
          </a:bodyPr>
          <a:lstStyle/>
          <a:p>
            <a:pPr algn="r" defTabSz="457200" fontAlgn="auto">
              <a:spcBef>
                <a:spcPts val="0"/>
              </a:spcBef>
              <a:spcAft>
                <a:spcPts val="0"/>
              </a:spcAft>
            </a:pPr>
            <a:r>
              <a:rPr lang="en-US" sz="1000" dirty="0">
                <a:solidFill>
                  <a:srgbClr val="AAAAA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8435231"/>
      </p:ext>
    </p:extLst>
  </p:cSld>
  <p:clrMap bg1="lt1" tx1="dk1" bg2="lt2" tx2="dk2" accent1="accent1" accent2="accent2" accent3="accent3" accent4="accent4" accent5="accent5" accent6="accent6" hlink="hlink" folHlink="folHlink"/>
  <p:sldLayoutIdLst>
    <p:sldLayoutId id="2147487864" r:id="rId1"/>
    <p:sldLayoutId id="2147487865" r:id="rId2"/>
    <p:sldLayoutId id="2147487866" r:id="rId3"/>
    <p:sldLayoutId id="2147487867" r:id="rId4"/>
    <p:sldLayoutId id="2147487868" r:id="rId5"/>
    <p:sldLayoutId id="2147487869" r:id="rId6"/>
    <p:sldLayoutId id="2147487870" r:id="rId7"/>
    <p:sldLayoutId id="2147487871" r:id="rId8"/>
    <p:sldLayoutId id="2147487872" r:id="rId9"/>
    <p:sldLayoutId id="2147487873" r:id="rId10"/>
    <p:sldLayoutId id="2147487874" r:id="rId11"/>
    <p:sldLayoutId id="2147487875" r:id="rId12"/>
    <p:sldLayoutId id="2147487876" r:id="rId13"/>
    <p:sldLayoutId id="2147487877" r:id="rId14"/>
    <p:sldLayoutId id="2147487878" r:id="rId15"/>
    <p:sldLayoutId id="2147487880" r:id="rId16"/>
  </p:sldLayoutIdLst>
  <p:hf hdr="0" ftr="0" dt="0"/>
  <p:txStyles>
    <p:titleStyle>
      <a:lvl1pPr algn="l" defTabSz="457200" rtl="0" eaLnBrk="1" latinLnBrk="0" hangingPunct="1">
        <a:spcBef>
          <a:spcPct val="0"/>
        </a:spcBef>
        <a:buNone/>
        <a:defRPr sz="3000" kern="1200">
          <a:solidFill>
            <a:srgbClr val="005AAA"/>
          </a:solidFill>
          <a:latin typeface="+mj-lt"/>
          <a:ea typeface="+mj-ea"/>
          <a:cs typeface="+mj-cs"/>
        </a:defRPr>
      </a:lvl1pPr>
    </p:titleStyle>
    <p:body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6"/>
            </p:custDataLst>
            <p:extLst>
              <p:ext uri="{D42A27DB-BD31-4B8C-83A1-F6EECF244321}">
                <p14:modId xmlns:p14="http://schemas.microsoft.com/office/powerpoint/2010/main" val="1546579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1611"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21"/>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1165772042"/>
      </p:ext>
    </p:extLst>
  </p:cSld>
  <p:clrMap bg1="dk1" tx1="lt1" bg2="dk2" tx2="lt2" accent1="accent1" accent2="accent2" accent3="accent3" accent4="accent4" accent5="accent5" accent6="accent6" hlink="hlink" folHlink="folHlink"/>
  <p:sldLayoutIdLst>
    <p:sldLayoutId id="2147487999" r:id="rId1"/>
    <p:sldLayoutId id="2147488000" r:id="rId2"/>
    <p:sldLayoutId id="2147488001" r:id="rId3"/>
    <p:sldLayoutId id="2147488002" r:id="rId4"/>
    <p:sldLayoutId id="2147488003" r:id="rId5"/>
    <p:sldLayoutId id="2147488004" r:id="rId6"/>
    <p:sldLayoutId id="2147488005" r:id="rId7"/>
    <p:sldLayoutId id="2147488006" r:id="rId8"/>
    <p:sldLayoutId id="2147488007" r:id="rId9"/>
    <p:sldLayoutId id="2147488008" r:id="rId10"/>
    <p:sldLayoutId id="2147488009" r:id="rId11"/>
    <p:sldLayoutId id="2147488010" r:id="rId12"/>
    <p:sldLayoutId id="2147488011"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1728243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35"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3" descr="InteriorPage_Fix.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783AEF6C-8A8C-4C9A-8F7C-6CD5CFB782AF}" type="slidenum">
              <a:rPr lang="en-US"/>
              <a:pPr defTabSz="457200">
                <a:defRPr/>
              </a:pPr>
              <a:t>‹#›</a:t>
            </a:fld>
            <a:endParaRPr lang="en-US" dirty="0"/>
          </a:p>
        </p:txBody>
      </p:sp>
      <p:sp>
        <p:nvSpPr>
          <p:cNvPr id="1028"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1387831587"/>
      </p:ext>
    </p:extLst>
  </p:cSld>
  <p:clrMap bg1="dk1" tx1="lt1" bg2="dk2" tx2="lt2" accent1="accent1" accent2="accent2" accent3="accent3" accent4="accent4" accent5="accent5" accent6="accent6" hlink="hlink" folHlink="folHlink"/>
  <p:sldLayoutIdLst>
    <p:sldLayoutId id="2147488013" r:id="rId1"/>
    <p:sldLayoutId id="2147488014" r:id="rId2"/>
    <p:sldLayoutId id="2147488015" r:id="rId3"/>
    <p:sldLayoutId id="2147488016" r:id="rId4"/>
    <p:sldLayoutId id="2147488017" r:id="rId5"/>
    <p:sldLayoutId id="2147488018" r:id="rId6"/>
    <p:sldLayoutId id="2147488019" r:id="rId7"/>
    <p:sldLayoutId id="2147488020" r:id="rId8"/>
    <p:sldLayoutId id="2147488021" r:id="rId9"/>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3512774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8196" name="think-cell Slide" r:id="rId11" imgW="360" imgH="360" progId="TCLayout.ActiveDocument.1">
                  <p:embed/>
                </p:oleObj>
              </mc:Choice>
              <mc:Fallback>
                <p:oleObj name="think-cell Slide" r:id="rId11" imgW="360" imgH="36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27943000"/>
      </p:ext>
    </p:extLst>
  </p:cSld>
  <p:clrMap bg1="lt1" tx1="dk1" bg2="lt2" tx2="dk2" accent1="accent1" accent2="accent2" accent3="accent3" accent4="accent4" accent5="accent5" accent6="accent6" hlink="hlink" folHlink="folHlink"/>
  <p:sldLayoutIdLst>
    <p:sldLayoutId id="2147488032" r:id="rId1"/>
    <p:sldLayoutId id="2147488033" r:id="rId2"/>
    <p:sldLayoutId id="2147488034" r:id="rId3"/>
    <p:sldLayoutId id="2147488035" r:id="rId4"/>
    <p:sldLayoutId id="2147488036" r:id="rId5"/>
    <p:sldLayoutId id="2147488037" r:id="rId6"/>
    <p:sldLayoutId id="2147488041"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3393140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9220" name="think-cell Slide" r:id="rId14" imgW="360" imgH="360" progId="TCLayout.ActiveDocument.1">
                  <p:embed/>
                </p:oleObj>
              </mc:Choice>
              <mc:Fallback>
                <p:oleObj name="think-cell Slide" r:id="rId14" imgW="360" imgH="36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79050431"/>
      </p:ext>
    </p:extLst>
  </p:cSld>
  <p:clrMap bg1="lt1" tx1="dk1" bg2="lt2" tx2="dk2" accent1="accent1" accent2="accent2" accent3="accent3" accent4="accent4" accent5="accent5" accent6="accent6" hlink="hlink" folHlink="folHlink"/>
  <p:sldLayoutIdLst>
    <p:sldLayoutId id="2147488043" r:id="rId1"/>
    <p:sldLayoutId id="2147488044" r:id="rId2"/>
    <p:sldLayoutId id="2147488045" r:id="rId3"/>
    <p:sldLayoutId id="2147488046" r:id="rId4"/>
    <p:sldLayoutId id="2147488047" r:id="rId5"/>
    <p:sldLayoutId id="2147488048" r:id="rId6"/>
    <p:sldLayoutId id="2147488049" r:id="rId7"/>
    <p:sldLayoutId id="2147488050" r:id="rId8"/>
    <p:sldLayoutId id="2147488051" r:id="rId9"/>
    <p:sldLayoutId id="2147488052"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609032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0244" name="think-cell Slide" r:id="rId11" imgW="360" imgH="360" progId="TCLayout.ActiveDocument.1">
                  <p:embed/>
                </p:oleObj>
              </mc:Choice>
              <mc:Fallback>
                <p:oleObj name="think-cell Slide" r:id="rId11" imgW="360" imgH="36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63749979"/>
      </p:ext>
    </p:extLst>
  </p:cSld>
  <p:clrMap bg1="lt1" tx1="dk1" bg2="lt2" tx2="dk2" accent1="accent1" accent2="accent2" accent3="accent3" accent4="accent4" accent5="accent5" accent6="accent6" hlink="hlink" folHlink="folHlink"/>
  <p:sldLayoutIdLst>
    <p:sldLayoutId id="2147488055" r:id="rId1"/>
    <p:sldLayoutId id="2147488056" r:id="rId2"/>
    <p:sldLayoutId id="2147488057" r:id="rId3"/>
    <p:sldLayoutId id="2147488058" r:id="rId4"/>
    <p:sldLayoutId id="2147488059" r:id="rId5"/>
    <p:sldLayoutId id="2147488060" r:id="rId6"/>
    <p:sldLayoutId id="2147488061"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497687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0015"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3" descr="InteriorPage_Fix.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783AEF6C-8A8C-4C9A-8F7C-6CD5CFB782AF}" type="slidenum">
              <a:rPr lang="en-US"/>
              <a:pPr defTabSz="457200">
                <a:defRPr/>
              </a:pPr>
              <a:t>‹#›</a:t>
            </a:fld>
            <a:endParaRPr lang="en-US" dirty="0"/>
          </a:p>
        </p:txBody>
      </p:sp>
      <p:sp>
        <p:nvSpPr>
          <p:cNvPr id="1028"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836583474"/>
      </p:ext>
    </p:extLst>
  </p:cSld>
  <p:clrMap bg1="dk1" tx1="lt1" bg2="dk2" tx2="lt2" accent1="accent1" accent2="accent2" accent3="accent3" accent4="accent4" accent5="accent5" accent6="accent6" hlink="hlink" folHlink="folHlink"/>
  <p:sldLayoutIdLst>
    <p:sldLayoutId id="2147488063" r:id="rId1"/>
    <p:sldLayoutId id="2147488064" r:id="rId2"/>
    <p:sldLayoutId id="2147488065" r:id="rId3"/>
    <p:sldLayoutId id="2147488066" r:id="rId4"/>
    <p:sldLayoutId id="2147488067" r:id="rId5"/>
    <p:sldLayoutId id="2147488068" r:id="rId6"/>
    <p:sldLayoutId id="2147488069" r:id="rId7"/>
    <p:sldLayoutId id="2147488070" r:id="rId8"/>
    <p:sldLayoutId id="2147488071" r:id="rId9"/>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ext uri="{D42A27DB-BD31-4B8C-83A1-F6EECF244321}">
                <p14:modId xmlns:p14="http://schemas.microsoft.com/office/powerpoint/2010/main" val="3795361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2059"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19"/>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3725549166"/>
      </p:ext>
    </p:extLst>
  </p:cSld>
  <p:clrMap bg1="dk1" tx1="lt1" bg2="dk2" tx2="lt2" accent1="accent1" accent2="accent2" accent3="accent3" accent4="accent4" accent5="accent5" accent6="accent6" hlink="hlink" folHlink="folHlink"/>
  <p:sldLayoutIdLst>
    <p:sldLayoutId id="2147488073" r:id="rId1"/>
    <p:sldLayoutId id="2147488074" r:id="rId2"/>
    <p:sldLayoutId id="2147488075" r:id="rId3"/>
    <p:sldLayoutId id="2147488076" r:id="rId4"/>
    <p:sldLayoutId id="2147488077" r:id="rId5"/>
    <p:sldLayoutId id="2147488078" r:id="rId6"/>
    <p:sldLayoutId id="2147488079" r:id="rId7"/>
    <p:sldLayoutId id="2147488080" r:id="rId8"/>
    <p:sldLayoutId id="2147488081" r:id="rId9"/>
    <p:sldLayoutId id="2147488083" r:id="rId10"/>
    <p:sldLayoutId id="2147488084" r:id="rId11"/>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1"/>
            </p:custDataLst>
            <p:extLst>
              <p:ext uri="{D42A27DB-BD31-4B8C-83A1-F6EECF244321}">
                <p14:modId xmlns:p14="http://schemas.microsoft.com/office/powerpoint/2010/main" val="32605541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4309" name="think-cell Slide" r:id="rId12" imgW="270" imgH="270" progId="TCLayout.ActiveDocument.1">
                  <p:embed/>
                </p:oleObj>
              </mc:Choice>
              <mc:Fallback>
                <p:oleObj name="think-cell Slide" r:id="rId12" imgW="270" imgH="270" progId="TCLayout.ActiveDocument.1">
                  <p:embed/>
                  <p:pic>
                    <p:nvPicPr>
                      <p:cNvPr id="4" name="Object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5" name="Rectangle 12"/>
          <p:cNvSpPr>
            <a:spLocks noChangeArrowheads="1"/>
          </p:cNvSpPr>
          <p:nvPr/>
        </p:nvSpPr>
        <p:spPr bwMode="auto">
          <a:xfrm>
            <a:off x="8804030"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AAAAAA"/>
                </a:solidFill>
                <a:latin typeface="Arial" panose="020B0604020202020204" pitchFamily="34" charset="0"/>
                <a:cs typeface="Arial" panose="020B0604020202020204" pitchFamily="34" charset="0"/>
              </a:rPr>
              <a:pPr algn="ctr" eaLnBrk="0" hangingPunct="0"/>
              <a:t>‹#›</a:t>
            </a:fld>
            <a:endParaRPr lang="en-US" sz="1000" dirty="0">
              <a:solidFill>
                <a:srgbClr val="AAAAAA"/>
              </a:solidFill>
              <a:latin typeface="Arial" panose="020B0604020202020204" pitchFamily="34" charset="0"/>
              <a:cs typeface="Arial" panose="020B0604020202020204" pitchFamily="34" charset="0"/>
            </a:endParaRPr>
          </a:p>
        </p:txBody>
      </p:sp>
      <p:sp>
        <p:nvSpPr>
          <p:cNvPr id="16" name="TextBox 15"/>
          <p:cNvSpPr txBox="1"/>
          <p:nvPr/>
        </p:nvSpPr>
        <p:spPr>
          <a:xfrm>
            <a:off x="8035279" y="6611779"/>
            <a:ext cx="770687" cy="246221"/>
          </a:xfrm>
          <a:prstGeom prst="rect">
            <a:avLst/>
          </a:prstGeom>
          <a:noFill/>
        </p:spPr>
        <p:txBody>
          <a:bodyPr wrap="square" rtlCol="0" anchor="t">
            <a:spAutoFit/>
          </a:bodyPr>
          <a:lstStyle/>
          <a:p>
            <a:pPr algn="r"/>
            <a:r>
              <a:rPr lang="en-US" sz="1000" dirty="0" smtClean="0">
                <a:solidFill>
                  <a:srgbClr val="AAAAAA"/>
                </a:solidFill>
                <a:latin typeface="Arial" panose="020B0604020202020204" pitchFamily="34" charset="0"/>
                <a:cs typeface="Arial" panose="020B0604020202020204" pitchFamily="34" charset="0"/>
              </a:rPr>
              <a:t>© FSG </a:t>
            </a:r>
          </a:p>
        </p:txBody>
      </p:sp>
      <p:sp>
        <p:nvSpPr>
          <p:cNvPr id="17" name="TextBox 16"/>
          <p:cNvSpPr txBox="1"/>
          <p:nvPr/>
        </p:nvSpPr>
        <p:spPr>
          <a:xfrm>
            <a:off x="8473788" y="6611779"/>
            <a:ext cx="450476" cy="246221"/>
          </a:xfrm>
          <a:prstGeom prst="rect">
            <a:avLst/>
          </a:prstGeom>
          <a:noFill/>
        </p:spPr>
        <p:txBody>
          <a:bodyPr wrap="square" rtlCol="0" anchor="t">
            <a:spAutoFit/>
          </a:bodyPr>
          <a:lstStyle/>
          <a:p>
            <a:pPr algn="r"/>
            <a:r>
              <a:rPr lang="en-US" sz="1000" dirty="0" smtClean="0">
                <a:solidFill>
                  <a:srgbClr val="AAAAA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7621794"/>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Lst>
  <p:hf hdr="0" ftr="0" dt="0"/>
  <p:txStyles>
    <p:titleStyle>
      <a:lvl1pPr algn="l" defTabSz="457200" rtl="0" eaLnBrk="1" latinLnBrk="0" hangingPunct="1">
        <a:spcBef>
          <a:spcPct val="0"/>
        </a:spcBef>
        <a:buNone/>
        <a:defRPr sz="3000" kern="1200">
          <a:solidFill>
            <a:srgbClr val="005AAA"/>
          </a:solidFill>
          <a:latin typeface="+mj-lt"/>
          <a:ea typeface="+mj-ea"/>
          <a:cs typeface="+mj-cs"/>
        </a:defRPr>
      </a:lvl1pPr>
    </p:titleStyle>
    <p:body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ext uri="{D42A27DB-BD31-4B8C-83A1-F6EECF244321}">
                <p14:modId xmlns:p14="http://schemas.microsoft.com/office/powerpoint/2010/main" val="2312811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392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39076019"/>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7" r:id="rId6"/>
    <p:sldLayoutId id="2147484918" r:id="rId7"/>
    <p:sldLayoutId id="2147484919" r:id="rId8"/>
    <p:sldLayoutId id="2147484920" r:id="rId9"/>
    <p:sldLayoutId id="2147484921" r:id="rId10"/>
    <p:sldLayoutId id="2147484922"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7620" name="think-cell Slide" r:id="rId13" imgW="270" imgH="270" progId="TCLayout.ActiveDocument.1">
                  <p:embed/>
                </p:oleObj>
              </mc:Choice>
              <mc:Fallback>
                <p:oleObj name="think-cell Slide" r:id="rId13" imgW="270" imgH="270" progId="TCLayout.ActiveDocument.1">
                  <p:embed/>
                  <p:pic>
                    <p:nvPicPr>
                      <p:cNvPr id="4" name="Object 3"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15" name="Rectangle 12"/>
          <p:cNvSpPr>
            <a:spLocks noChangeArrowheads="1"/>
          </p:cNvSpPr>
          <p:nvPr/>
        </p:nvSpPr>
        <p:spPr bwMode="auto">
          <a:xfrm>
            <a:off x="8804030"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AAAAAA"/>
                </a:solidFill>
                <a:latin typeface="Arial" panose="020B0604020202020204" pitchFamily="34" charset="0"/>
                <a:cs typeface="Arial" panose="020B0604020202020204" pitchFamily="34" charset="0"/>
              </a:rPr>
              <a:pPr algn="ctr" eaLnBrk="0" hangingPunct="0"/>
              <a:t>‹#›</a:t>
            </a:fld>
            <a:endParaRPr lang="en-US" sz="1000" dirty="0">
              <a:solidFill>
                <a:srgbClr val="AAAAAA"/>
              </a:solidFill>
              <a:latin typeface="Arial" panose="020B0604020202020204" pitchFamily="34" charset="0"/>
              <a:cs typeface="Arial" panose="020B0604020202020204" pitchFamily="34" charset="0"/>
            </a:endParaRPr>
          </a:p>
        </p:txBody>
      </p:sp>
      <p:sp>
        <p:nvSpPr>
          <p:cNvPr id="16" name="TextBox 15"/>
          <p:cNvSpPr txBox="1"/>
          <p:nvPr/>
        </p:nvSpPr>
        <p:spPr>
          <a:xfrm>
            <a:off x="8035279" y="6611779"/>
            <a:ext cx="770687" cy="246221"/>
          </a:xfrm>
          <a:prstGeom prst="rect">
            <a:avLst/>
          </a:prstGeom>
          <a:noFill/>
        </p:spPr>
        <p:txBody>
          <a:bodyPr wrap="square" rtlCol="0" anchor="t">
            <a:spAutoFit/>
          </a:bodyPr>
          <a:lstStyle/>
          <a:p>
            <a:pPr algn="r"/>
            <a:r>
              <a:rPr lang="en-US" sz="1000" dirty="0" smtClean="0">
                <a:solidFill>
                  <a:srgbClr val="AAAAAA"/>
                </a:solidFill>
                <a:latin typeface="Arial" panose="020B0604020202020204" pitchFamily="34" charset="0"/>
                <a:cs typeface="Arial" panose="020B0604020202020204" pitchFamily="34" charset="0"/>
              </a:rPr>
              <a:t>© FSG </a:t>
            </a:r>
          </a:p>
        </p:txBody>
      </p:sp>
      <p:sp>
        <p:nvSpPr>
          <p:cNvPr id="17" name="TextBox 16"/>
          <p:cNvSpPr txBox="1"/>
          <p:nvPr/>
        </p:nvSpPr>
        <p:spPr>
          <a:xfrm>
            <a:off x="8473788" y="6611779"/>
            <a:ext cx="450476" cy="246221"/>
          </a:xfrm>
          <a:prstGeom prst="rect">
            <a:avLst/>
          </a:prstGeom>
          <a:noFill/>
        </p:spPr>
        <p:txBody>
          <a:bodyPr wrap="square" rtlCol="0" anchor="t">
            <a:spAutoFit/>
          </a:bodyPr>
          <a:lstStyle/>
          <a:p>
            <a:pPr algn="r"/>
            <a:r>
              <a:rPr lang="en-US" sz="1000" dirty="0" smtClean="0">
                <a:solidFill>
                  <a:srgbClr val="AAAAA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1959999"/>
      </p:ext>
    </p:extLst>
  </p:cSld>
  <p:clrMap bg1="lt1" tx1="dk1" bg2="lt2" tx2="dk2" accent1="accent1" accent2="accent2" accent3="accent3" accent4="accent4" accent5="accent5" accent6="accent6" hlink="hlink" folHlink="folHlink"/>
  <p:sldLayoutIdLst>
    <p:sldLayoutId id="2147488095" r:id="rId1"/>
    <p:sldLayoutId id="2147488096" r:id="rId2"/>
    <p:sldLayoutId id="2147488097" r:id="rId3"/>
    <p:sldLayoutId id="2147488098" r:id="rId4"/>
    <p:sldLayoutId id="2147488099" r:id="rId5"/>
    <p:sldLayoutId id="2147488100" r:id="rId6"/>
    <p:sldLayoutId id="2147488101" r:id="rId7"/>
    <p:sldLayoutId id="2147488102" r:id="rId8"/>
    <p:sldLayoutId id="2147488103" r:id="rId9"/>
  </p:sldLayoutIdLst>
  <p:hf hdr="0" ftr="0" dt="0"/>
  <p:txStyles>
    <p:titleStyle>
      <a:lvl1pPr algn="l" defTabSz="457200" rtl="0" eaLnBrk="1" latinLnBrk="0" hangingPunct="1">
        <a:spcBef>
          <a:spcPct val="0"/>
        </a:spcBef>
        <a:buNone/>
        <a:defRPr sz="3000" kern="1200">
          <a:solidFill>
            <a:srgbClr val="005AAA"/>
          </a:solidFill>
          <a:latin typeface="+mj-lt"/>
          <a:ea typeface="+mj-ea"/>
          <a:cs typeface="+mj-cs"/>
        </a:defRPr>
      </a:lvl1pPr>
    </p:titleStyle>
    <p:body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1072186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100" name="think-cell Slide" r:id="rId11" imgW="360" imgH="360" progId="TCLayout.ActiveDocument.1">
                  <p:embed/>
                </p:oleObj>
              </mc:Choice>
              <mc:Fallback>
                <p:oleObj name="think-cell Slide" r:id="rId11" imgW="360" imgH="36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36768581"/>
      </p:ext>
    </p:extLst>
  </p:cSld>
  <p:clrMap bg1="lt1" tx1="dk1" bg2="lt2" tx2="dk2" accent1="accent1" accent2="accent2" accent3="accent3" accent4="accent4" accent5="accent5" accent6="accent6" hlink="hlink" folHlink="folHlink"/>
  <p:sldLayoutIdLst>
    <p:sldLayoutId id="2147485454" r:id="rId1"/>
    <p:sldLayoutId id="2147485455" r:id="rId2"/>
    <p:sldLayoutId id="2147485456" r:id="rId3"/>
    <p:sldLayoutId id="2147485457" r:id="rId4"/>
    <p:sldLayoutId id="2147485458" r:id="rId5"/>
    <p:sldLayoutId id="2147485459" r:id="rId6"/>
    <p:sldLayoutId id="2147485461" r:id="rId7"/>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6"/>
            </p:custDataLst>
            <p:extLst>
              <p:ext uri="{D42A27DB-BD31-4B8C-83A1-F6EECF244321}">
                <p14:modId xmlns:p14="http://schemas.microsoft.com/office/powerpoint/2010/main" val="372627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214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21"/>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3868467148"/>
      </p:ext>
    </p:extLst>
  </p:cSld>
  <p:clrMap bg1="dk1" tx1="lt1" bg2="dk2" tx2="lt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 id="2147485493" r:id="rId12"/>
    <p:sldLayoutId id="2147485494"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1676042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170"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panose="020B0604020202020204" pitchFamily="34" charset="0"/>
              <a:sym typeface="Arial" panose="020B0604020202020204" pitchFamily="34" charset="0"/>
            </a:endParaRPr>
          </a:p>
        </p:txBody>
      </p:sp>
      <p:pic>
        <p:nvPicPr>
          <p:cNvPr id="1026" name="Picture 4" descr="FSG_Background_Fix.jpg"/>
          <p:cNvPicPr>
            <a:picLocks noChangeAspect="1"/>
          </p:cNvPicPr>
          <p:nvPr userDrawn="1"/>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dirty="0">
              <a:solidFill>
                <a:srgbClr val="C1C6C8"/>
              </a:solidFill>
            </a:endParaRPr>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userDrawn="1"/>
        </p:nvPicPr>
        <p:blipFill>
          <a:blip r:embed="rId21"/>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17488" y="6516688"/>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2309345885"/>
      </p:ext>
    </p:extLst>
  </p:cSld>
  <p:clrMap bg1="dk1" tx1="lt1" bg2="dk2" tx2="lt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 id="2147485507" r:id="rId12"/>
    <p:sldLayoutId id="2147485508"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993743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76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115036225"/>
      </p:ext>
    </p:extLst>
  </p:cSld>
  <p:clrMap bg1="lt1" tx1="dk1" bg2="lt2" tx2="dk2" accent1="accent1" accent2="accent2" accent3="accent3" accent4="accent4" accent5="accent5" accent6="accent6" hlink="hlink" folHlink="folHlink"/>
  <p:sldLayoutIdLst>
    <p:sldLayoutId id="2147485794" r:id="rId1"/>
    <p:sldLayoutId id="2147485795" r:id="rId2"/>
    <p:sldLayoutId id="2147485796" r:id="rId3"/>
    <p:sldLayoutId id="2147485797" r:id="rId4"/>
    <p:sldLayoutId id="2147485798" r:id="rId5"/>
    <p:sldLayoutId id="2147485799" r:id="rId6"/>
    <p:sldLayoutId id="2147485800" r:id="rId7"/>
    <p:sldLayoutId id="2147485801" r:id="rId8"/>
    <p:sldLayoutId id="2147485802" r:id="rId9"/>
    <p:sldLayoutId id="2147485803" r:id="rId10"/>
    <p:sldLayoutId id="2147485804" r:id="rId11"/>
    <p:sldLayoutId id="2147485805" r:id="rId12"/>
    <p:sldLayoutId id="2147485806" r:id="rId13"/>
    <p:sldLayoutId id="2147485807" r:id="rId14"/>
    <p:sldLayoutId id="2147485808" r:id="rId15"/>
    <p:sldLayoutId id="2147485809" r:id="rId16"/>
    <p:sldLayoutId id="2147485810" r:id="rId17"/>
    <p:sldLayoutId id="2147485811"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1033975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5124" name="think-cell Slide" r:id="rId10" imgW="360" imgH="360" progId="TCLayout.ActiveDocument.1">
                  <p:embed/>
                </p:oleObj>
              </mc:Choice>
              <mc:Fallback>
                <p:oleObj name="think-cell Slide" r:id="rId10" imgW="360" imgH="36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238735597"/>
      </p:ext>
    </p:extLst>
  </p:cSld>
  <p:clrMap bg1="lt1" tx1="dk1" bg2="lt2" tx2="dk2" accent1="accent1" accent2="accent2" accent3="accent3" accent4="accent4" accent5="accent5" accent6="accent6" hlink="hlink" folHlink="folHlink"/>
  <p:sldLayoutIdLst>
    <p:sldLayoutId id="2147485863" r:id="rId1"/>
    <p:sldLayoutId id="2147485864" r:id="rId2"/>
    <p:sldLayoutId id="2147485865" r:id="rId3"/>
    <p:sldLayoutId id="2147485866" r:id="rId4"/>
    <p:sldLayoutId id="2147485867" r:id="rId5"/>
    <p:sldLayoutId id="2147485868"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801832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3869"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62151529"/>
      </p:ext>
    </p:extLst>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5903" r:id="rId4"/>
    <p:sldLayoutId id="2147485904" r:id="rId5"/>
    <p:sldLayoutId id="2147485905" r:id="rId6"/>
    <p:sldLayoutId id="2147485906" r:id="rId7"/>
    <p:sldLayoutId id="2147485907" r:id="rId8"/>
    <p:sldLayoutId id="2147485908" r:id="rId9"/>
    <p:sldLayoutId id="2147485909" r:id="rId10"/>
    <p:sldLayoutId id="2147485910" r:id="rId11"/>
    <p:sldLayoutId id="2147485911" r:id="rId12"/>
    <p:sldLayoutId id="2147485912" r:id="rId13"/>
    <p:sldLayoutId id="2147485913" r:id="rId14"/>
    <p:sldLayoutId id="2147485914" r:id="rId15"/>
    <p:sldLayoutId id="2147485915" r:id="rId16"/>
    <p:sldLayoutId id="2147485916"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emf"/><Relationship Id="rId2" Type="http://schemas.openxmlformats.org/officeDocument/2006/relationships/tags" Target="../tags/tag97.xml"/><Relationship Id="rId1" Type="http://schemas.openxmlformats.org/officeDocument/2006/relationships/vmlDrawing" Target="../drawings/vmlDrawing78.vml"/><Relationship Id="rId6" Type="http://schemas.openxmlformats.org/officeDocument/2006/relationships/oleObject" Target="../embeddings/oleObject78.bin"/><Relationship Id="rId5" Type="http://schemas.openxmlformats.org/officeDocument/2006/relationships/notesSlide" Target="../notesSlides/notesSlide1.xml"/><Relationship Id="rId4" Type="http://schemas.openxmlformats.org/officeDocument/2006/relationships/slideLayout" Target="../slideLayouts/slideLayout369.xml"/></Relationships>
</file>

<file path=ppt/slides/_rels/slide10.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5.emf"/><Relationship Id="rId2" Type="http://schemas.openxmlformats.org/officeDocument/2006/relationships/tags" Target="../tags/tag109.xml"/><Relationship Id="rId1" Type="http://schemas.openxmlformats.org/officeDocument/2006/relationships/vmlDrawing" Target="../drawings/vmlDrawing85.vml"/><Relationship Id="rId6" Type="http://schemas.openxmlformats.org/officeDocument/2006/relationships/oleObject" Target="../embeddings/oleObject85.bin"/><Relationship Id="rId5" Type="http://schemas.openxmlformats.org/officeDocument/2006/relationships/notesSlide" Target="../notesSlides/notesSlide10.xml"/><Relationship Id="rId4" Type="http://schemas.openxmlformats.org/officeDocument/2006/relationships/slideLayout" Target="../slideLayouts/slideLayout306.xml"/></Relationships>
</file>

<file path=ppt/slides/_rels/slide11.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5.emf"/><Relationship Id="rId2" Type="http://schemas.openxmlformats.org/officeDocument/2006/relationships/tags" Target="../tags/tag111.xml"/><Relationship Id="rId1" Type="http://schemas.openxmlformats.org/officeDocument/2006/relationships/vmlDrawing" Target="../drawings/vmlDrawing86.vml"/><Relationship Id="rId6" Type="http://schemas.openxmlformats.org/officeDocument/2006/relationships/oleObject" Target="../embeddings/oleObject86.bin"/><Relationship Id="rId5" Type="http://schemas.openxmlformats.org/officeDocument/2006/relationships/notesSlide" Target="../notesSlides/notesSlide11.xml"/><Relationship Id="rId4" Type="http://schemas.openxmlformats.org/officeDocument/2006/relationships/slideLayout" Target="../slideLayouts/slideLayout306.xml"/></Relationships>
</file>

<file path=ppt/slides/_rels/slide12.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5.emf"/><Relationship Id="rId2" Type="http://schemas.openxmlformats.org/officeDocument/2006/relationships/tags" Target="../tags/tag113.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notesSlide" Target="../notesSlides/notesSlide12.xml"/><Relationship Id="rId4" Type="http://schemas.openxmlformats.org/officeDocument/2006/relationships/slideLayout" Target="../slideLayouts/slideLayout306.xml"/></Relationships>
</file>

<file path=ppt/slides/_rels/slide13.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5.emf"/><Relationship Id="rId2" Type="http://schemas.openxmlformats.org/officeDocument/2006/relationships/tags" Target="../tags/tag115.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notesSlide" Target="../notesSlides/notesSlide13.xml"/><Relationship Id="rId4" Type="http://schemas.openxmlformats.org/officeDocument/2006/relationships/slideLayout" Target="../slideLayouts/slideLayout30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0.xml"/></Relationships>
</file>

<file path=ppt/slides/_rels/slide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2.emf"/><Relationship Id="rId2" Type="http://schemas.openxmlformats.org/officeDocument/2006/relationships/tags" Target="../tags/tag99.xml"/><Relationship Id="rId1" Type="http://schemas.openxmlformats.org/officeDocument/2006/relationships/vmlDrawing" Target="../drawings/vmlDrawing79.vml"/><Relationship Id="rId6" Type="http://schemas.openxmlformats.org/officeDocument/2006/relationships/oleObject" Target="../embeddings/oleObject79.bin"/><Relationship Id="rId5" Type="http://schemas.openxmlformats.org/officeDocument/2006/relationships/notesSlide" Target="../notesSlides/notesSlide2.xml"/><Relationship Id="rId4" Type="http://schemas.openxmlformats.org/officeDocument/2006/relationships/slideLayout" Target="../slideLayouts/slideLayout3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06.xml"/><Relationship Id="rId2" Type="http://schemas.openxmlformats.org/officeDocument/2006/relationships/tags" Target="../tags/tag101.xml"/><Relationship Id="rId1" Type="http://schemas.openxmlformats.org/officeDocument/2006/relationships/vmlDrawing" Target="../drawings/vmlDrawing80.vml"/><Relationship Id="rId6" Type="http://schemas.openxmlformats.org/officeDocument/2006/relationships/image" Target="../media/image15.emf"/><Relationship Id="rId5" Type="http://schemas.openxmlformats.org/officeDocument/2006/relationships/oleObject" Target="../embeddings/oleObject80.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06.xml"/><Relationship Id="rId2" Type="http://schemas.openxmlformats.org/officeDocument/2006/relationships/tags" Target="../tags/tag102.xml"/><Relationship Id="rId1" Type="http://schemas.openxmlformats.org/officeDocument/2006/relationships/vmlDrawing" Target="../drawings/vmlDrawing81.vml"/><Relationship Id="rId6" Type="http://schemas.openxmlformats.org/officeDocument/2006/relationships/image" Target="../media/image15.emf"/><Relationship Id="rId5" Type="http://schemas.openxmlformats.org/officeDocument/2006/relationships/oleObject" Target="../embeddings/oleObject8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5.emf"/><Relationship Id="rId2" Type="http://schemas.openxmlformats.org/officeDocument/2006/relationships/tags" Target="../tags/tag103.xml"/><Relationship Id="rId1" Type="http://schemas.openxmlformats.org/officeDocument/2006/relationships/vmlDrawing" Target="../drawings/vmlDrawing82.vml"/><Relationship Id="rId6" Type="http://schemas.openxmlformats.org/officeDocument/2006/relationships/oleObject" Target="../embeddings/oleObject82.bin"/><Relationship Id="rId5" Type="http://schemas.openxmlformats.org/officeDocument/2006/relationships/notesSlide" Target="../notesSlides/notesSlide7.xml"/><Relationship Id="rId4" Type="http://schemas.openxmlformats.org/officeDocument/2006/relationships/slideLayout" Target="../slideLayouts/slideLayout306.xml"/></Relationships>
</file>

<file path=ppt/slides/_rels/slide8.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5.emf"/><Relationship Id="rId2" Type="http://schemas.openxmlformats.org/officeDocument/2006/relationships/tags" Target="../tags/tag105.xml"/><Relationship Id="rId1" Type="http://schemas.openxmlformats.org/officeDocument/2006/relationships/vmlDrawing" Target="../drawings/vmlDrawing83.vml"/><Relationship Id="rId6" Type="http://schemas.openxmlformats.org/officeDocument/2006/relationships/oleObject" Target="../embeddings/oleObject83.bin"/><Relationship Id="rId5" Type="http://schemas.openxmlformats.org/officeDocument/2006/relationships/notesSlide" Target="../notesSlides/notesSlide8.xml"/><Relationship Id="rId4" Type="http://schemas.openxmlformats.org/officeDocument/2006/relationships/slideLayout" Target="../slideLayouts/slideLayout306.xml"/></Relationships>
</file>

<file path=ppt/slides/_rels/slide9.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5.emf"/><Relationship Id="rId2" Type="http://schemas.openxmlformats.org/officeDocument/2006/relationships/tags" Target="../tags/tag107.xml"/><Relationship Id="rId1" Type="http://schemas.openxmlformats.org/officeDocument/2006/relationships/vmlDrawing" Target="../drawings/vmlDrawing84.vml"/><Relationship Id="rId6" Type="http://schemas.openxmlformats.org/officeDocument/2006/relationships/oleObject" Target="../embeddings/oleObject84.bin"/><Relationship Id="rId5" Type="http://schemas.openxmlformats.org/officeDocument/2006/relationships/notesSlide" Target="../notesSlides/notesSlide9.xml"/><Relationship Id="rId4" Type="http://schemas.openxmlformats.org/officeDocument/2006/relationships/slideLayout" Target="../slideLayouts/slideLayout3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72010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103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ts val="2200"/>
              </a:lnSpc>
            </a:pPr>
            <a:endParaRPr lang="en-US" sz="1600" dirty="0">
              <a:latin typeface="Arial" panose="020B0604020202020204" pitchFamily="34" charset="0"/>
              <a:ea typeface="+mj-ea"/>
              <a:sym typeface="Arial" panose="020B0604020202020204" pitchFamily="34" charset="0"/>
            </a:endParaRPr>
          </a:p>
        </p:txBody>
      </p:sp>
      <p:sp>
        <p:nvSpPr>
          <p:cNvPr id="2" name="Title 1"/>
          <p:cNvSpPr>
            <a:spLocks noGrp="1"/>
          </p:cNvSpPr>
          <p:nvPr>
            <p:ph type="title"/>
          </p:nvPr>
        </p:nvSpPr>
        <p:spPr>
          <a:xfrm>
            <a:off x="1330965" y="5433486"/>
            <a:ext cx="7291387" cy="919162"/>
          </a:xfrm>
        </p:spPr>
        <p:txBody>
          <a:bodyPr/>
          <a:lstStyle/>
          <a:p>
            <a:pPr fontAlgn="auto">
              <a:spcAft>
                <a:spcPts val="0"/>
              </a:spcAft>
              <a:defRPr/>
            </a:pPr>
            <a:r>
              <a:rPr lang="en-US" sz="2000" dirty="0">
                <a:solidFill>
                  <a:srgbClr val="5C6568"/>
                </a:solidFill>
                <a:ea typeface="+mj-ea"/>
              </a:rPr>
              <a:t>ACTOR MAP TOOL SESSION, NVI Network</a:t>
            </a:r>
            <a:br>
              <a:rPr lang="en-US" sz="2000" dirty="0">
                <a:solidFill>
                  <a:srgbClr val="5C6568"/>
                </a:solidFill>
                <a:ea typeface="+mj-ea"/>
              </a:rPr>
            </a:br>
            <a:r>
              <a:rPr lang="en-US" sz="1600" b="0" dirty="0">
                <a:solidFill>
                  <a:srgbClr val="5C6568"/>
                </a:solidFill>
                <a:ea typeface="+mj-ea"/>
              </a:rPr>
              <a:t>February 11, 2020</a:t>
            </a:r>
            <a:endParaRPr lang="en-US" sz="1100" b="0" dirty="0">
              <a:solidFill>
                <a:srgbClr val="5C6568"/>
              </a:solidFill>
              <a:ea typeface="+mj-ea"/>
            </a:endParaRPr>
          </a:p>
        </p:txBody>
      </p:sp>
    </p:spTree>
    <p:extLst>
      <p:ext uri="{BB962C8B-B14F-4D97-AF65-F5344CB8AC3E}">
        <p14:creationId xmlns:p14="http://schemas.microsoft.com/office/powerpoint/2010/main" val="35638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5529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25"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smtClean="0"/>
              <a:t>Small Group Discussion - Round 1</a:t>
            </a:r>
            <a:endParaRPr lang="en-US" dirty="0"/>
          </a:p>
        </p:txBody>
      </p:sp>
      <p:sp>
        <p:nvSpPr>
          <p:cNvPr id="4" name="Content Placeholder 3"/>
          <p:cNvSpPr txBox="1">
            <a:spLocks noGrp="1"/>
          </p:cNvSpPr>
          <p:nvPr>
            <p:ph idx="1"/>
          </p:nvPr>
        </p:nvSpPr>
        <p:spPr>
          <a:xfrm>
            <a:off x="228600" y="1143000"/>
            <a:ext cx="8686800" cy="4216539"/>
          </a:xfrm>
          <a:prstGeom prst="rect">
            <a:avLst/>
          </a:prstGeom>
          <a:noFill/>
        </p:spPr>
        <p:txBody>
          <a:bodyPr wrap="square" rtlCol="0">
            <a:spAutoFit/>
          </a:bodyPr>
          <a:lstStyle/>
          <a:p>
            <a:pPr lvl="0"/>
            <a:r>
              <a:rPr lang="en-US" dirty="0"/>
              <a:t>In your breakout group, share your map (2-3 minutes each) addressing the following questions (if you are all on video, you can visually show your map; if you are not all on video, you can describe your maps): </a:t>
            </a:r>
          </a:p>
          <a:p>
            <a:pPr lvl="1"/>
            <a:r>
              <a:rPr lang="en-US" sz="2000" dirty="0"/>
              <a:t>What is the goal/problem you are focused on in your effort?</a:t>
            </a:r>
          </a:p>
          <a:p>
            <a:pPr lvl="1"/>
            <a:r>
              <a:rPr lang="en-US" sz="2000" dirty="0"/>
              <a:t>What are the “slices” of the pie?</a:t>
            </a:r>
          </a:p>
          <a:p>
            <a:pPr lvl="1"/>
            <a:r>
              <a:rPr lang="en-US" sz="2000" dirty="0"/>
              <a:t>Provide some description of the actors populating the map</a:t>
            </a:r>
          </a:p>
          <a:p>
            <a:pPr lvl="2"/>
            <a:r>
              <a:rPr lang="en-US" sz="2000" dirty="0"/>
              <a:t>Who were the first actors that came to mind?</a:t>
            </a:r>
          </a:p>
          <a:p>
            <a:pPr lvl="2"/>
            <a:r>
              <a:rPr lang="en-US" sz="2000" dirty="0"/>
              <a:t>Who did you add when prompted to add more that you might have initially forgotten?</a:t>
            </a:r>
          </a:p>
          <a:p>
            <a:pPr lvl="1"/>
            <a:r>
              <a:rPr lang="en-US" sz="2000" dirty="0"/>
              <a:t>Which “slices” were harder to populate? Which were easier?</a:t>
            </a:r>
          </a:p>
          <a:p>
            <a:pPr lvl="1"/>
            <a:r>
              <a:rPr lang="en-US" sz="2000" dirty="0"/>
              <a:t>What else occurred to you while creating this map?</a:t>
            </a:r>
          </a:p>
          <a:p>
            <a:pPr marL="285750" indent="-285750" defTabSz="457200" fontAlgn="auto">
              <a:spcBef>
                <a:spcPts val="0"/>
              </a:spcBef>
              <a:spcAft>
                <a:spcPts val="0"/>
              </a:spcAft>
              <a:buFont typeface="Arial" panose="020B0604020202020204" pitchFamily="34" charset="0"/>
              <a:buChar char="•"/>
            </a:pPr>
            <a:endParaRPr lang="en-US" b="1" dirty="0">
              <a:solidFill>
                <a:schemeClr val="tx1"/>
              </a:solidFill>
              <a:latin typeface="Arial"/>
            </a:endParaRPr>
          </a:p>
        </p:txBody>
      </p:sp>
    </p:spTree>
    <p:extLst>
      <p:ext uri="{BB962C8B-B14F-4D97-AF65-F5344CB8AC3E}">
        <p14:creationId xmlns:p14="http://schemas.microsoft.com/office/powerpoint/2010/main" val="121546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63046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4549"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b="1" dirty="0"/>
              <a:t>Analyzing the Actor Map by “seeing into the system” </a:t>
            </a:r>
            <a:endParaRPr lang="en-US" dirty="0"/>
          </a:p>
        </p:txBody>
      </p:sp>
      <p:sp>
        <p:nvSpPr>
          <p:cNvPr id="4" name="Content Placeholder 3"/>
          <p:cNvSpPr txBox="1">
            <a:spLocks noGrp="1"/>
          </p:cNvSpPr>
          <p:nvPr>
            <p:ph idx="1"/>
          </p:nvPr>
        </p:nvSpPr>
        <p:spPr>
          <a:xfrm>
            <a:off x="228600" y="1143000"/>
            <a:ext cx="8686800" cy="4893647"/>
          </a:xfrm>
          <a:prstGeom prst="rect">
            <a:avLst/>
          </a:prstGeom>
          <a:noFill/>
        </p:spPr>
        <p:txBody>
          <a:bodyPr wrap="square" rtlCol="0">
            <a:spAutoFit/>
          </a:bodyPr>
          <a:lstStyle/>
          <a:p>
            <a:pPr lvl="0">
              <a:spcBef>
                <a:spcPts val="1200"/>
              </a:spcBef>
            </a:pPr>
            <a:r>
              <a:rPr lang="en-US" sz="2400" dirty="0"/>
              <a:t>Identify </a:t>
            </a:r>
            <a:r>
              <a:rPr lang="en-US" sz="2400" i="1" dirty="0"/>
              <a:t>relevant</a:t>
            </a:r>
            <a:r>
              <a:rPr lang="en-US" sz="2400" dirty="0"/>
              <a:t> connections between actors.  For actors where you feel effective connections might facilitate and accelerate the collaborative work:</a:t>
            </a:r>
            <a:endParaRPr lang="en-US" sz="3200" dirty="0"/>
          </a:p>
          <a:p>
            <a:pPr lvl="1">
              <a:spcBef>
                <a:spcPts val="1200"/>
              </a:spcBef>
            </a:pPr>
            <a:r>
              <a:rPr lang="en-US" sz="2000" dirty="0"/>
              <a:t>Draw a solid line between actors where the connection is strong</a:t>
            </a:r>
            <a:endParaRPr lang="en-US" sz="2800" dirty="0"/>
          </a:p>
          <a:p>
            <a:pPr lvl="1">
              <a:spcBef>
                <a:spcPts val="1200"/>
              </a:spcBef>
            </a:pPr>
            <a:r>
              <a:rPr lang="en-US" sz="2000" dirty="0"/>
              <a:t>Draw dotted lines where the connections between actors is weak  </a:t>
            </a:r>
            <a:endParaRPr lang="en-US" sz="2800" dirty="0"/>
          </a:p>
          <a:p>
            <a:pPr lvl="0">
              <a:spcBef>
                <a:spcPts val="1200"/>
              </a:spcBef>
            </a:pPr>
            <a:r>
              <a:rPr lang="en-US" sz="2400" dirty="0" smtClean="0"/>
              <a:t>Personal Reflection</a:t>
            </a:r>
          </a:p>
          <a:p>
            <a:pPr lvl="1">
              <a:spcBef>
                <a:spcPts val="1200"/>
              </a:spcBef>
            </a:pPr>
            <a:r>
              <a:rPr lang="en-US" sz="2200" dirty="0" smtClean="0"/>
              <a:t>As </a:t>
            </a:r>
            <a:r>
              <a:rPr lang="en-US" sz="2200" dirty="0"/>
              <a:t>you reflect on the connections between actors, look for trends or causes where relationships are strong and weak?</a:t>
            </a:r>
            <a:endParaRPr lang="en-US" sz="3000" dirty="0"/>
          </a:p>
          <a:p>
            <a:pPr lvl="1">
              <a:spcBef>
                <a:spcPts val="1200"/>
              </a:spcBef>
            </a:pPr>
            <a:r>
              <a:rPr lang="en-US" sz="2200" dirty="0"/>
              <a:t>How might you better engage those who are currently missing from the collaborative?</a:t>
            </a:r>
            <a:endParaRPr lang="en-US" sz="3000" dirty="0"/>
          </a:p>
          <a:p>
            <a:pPr marL="685800" lvl="1" indent="-285750">
              <a:spcBef>
                <a:spcPts val="1200"/>
              </a:spcBef>
              <a:buFont typeface="Arial" panose="020B0604020202020204" pitchFamily="34" charset="0"/>
              <a:buChar char="•"/>
            </a:pPr>
            <a:endParaRPr lang="en-US" sz="2200" b="1" dirty="0">
              <a:solidFill>
                <a:schemeClr val="tx1"/>
              </a:solidFill>
              <a:latin typeface="Arial"/>
              <a:cs typeface="+mn-cs"/>
            </a:endParaRPr>
          </a:p>
        </p:txBody>
      </p:sp>
    </p:spTree>
    <p:extLst>
      <p:ext uri="{BB962C8B-B14F-4D97-AF65-F5344CB8AC3E}">
        <p14:creationId xmlns:p14="http://schemas.microsoft.com/office/powerpoint/2010/main" val="29769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9811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5573"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b="1" dirty="0" smtClean="0"/>
              <a:t>Small Group Discussion -  Round 2</a:t>
            </a:r>
            <a:endParaRPr lang="en-US" dirty="0"/>
          </a:p>
        </p:txBody>
      </p:sp>
      <p:sp>
        <p:nvSpPr>
          <p:cNvPr id="4" name="Content Placeholder 3"/>
          <p:cNvSpPr txBox="1">
            <a:spLocks noGrp="1"/>
          </p:cNvSpPr>
          <p:nvPr>
            <p:ph idx="1"/>
          </p:nvPr>
        </p:nvSpPr>
        <p:spPr>
          <a:xfrm>
            <a:off x="228600" y="1143000"/>
            <a:ext cx="8686800" cy="4081117"/>
          </a:xfrm>
          <a:prstGeom prst="rect">
            <a:avLst/>
          </a:prstGeom>
          <a:noFill/>
        </p:spPr>
        <p:txBody>
          <a:bodyPr wrap="square" rtlCol="0">
            <a:spAutoFit/>
          </a:bodyPr>
          <a:lstStyle/>
          <a:p>
            <a:pPr lvl="0"/>
            <a:r>
              <a:rPr lang="en-US" sz="2400" dirty="0"/>
              <a:t>In the same breakout groups: </a:t>
            </a:r>
          </a:p>
          <a:p>
            <a:pPr lvl="1"/>
            <a:r>
              <a:rPr lang="en-US" sz="2400" dirty="0"/>
              <a:t>What did your assessment of connections between actors reveal?  </a:t>
            </a:r>
          </a:p>
          <a:p>
            <a:pPr lvl="1"/>
            <a:r>
              <a:rPr lang="en-US" sz="2400" dirty="0"/>
              <a:t>Is there a part of the map that had most of the solid lines? Weaker lines?</a:t>
            </a:r>
          </a:p>
          <a:p>
            <a:pPr lvl="1"/>
            <a:r>
              <a:rPr lang="en-US" sz="2400" dirty="0"/>
              <a:t>Are there key opportunities to increase connections that might accelerate the work? </a:t>
            </a:r>
          </a:p>
          <a:p>
            <a:pPr lvl="1"/>
            <a:r>
              <a:rPr lang="en-US" sz="2400" dirty="0"/>
              <a:t>What next steps are you considering, based on this activity?</a:t>
            </a:r>
          </a:p>
          <a:p>
            <a:pPr marL="285750" indent="-285750" defTabSz="457200" fontAlgn="auto">
              <a:spcBef>
                <a:spcPts val="0"/>
              </a:spcBef>
              <a:spcAft>
                <a:spcPts val="0"/>
              </a:spcAft>
              <a:buFont typeface="Arial" panose="020B0604020202020204" pitchFamily="34" charset="0"/>
              <a:buChar char="•"/>
            </a:pPr>
            <a:endParaRPr lang="en-US" sz="2400" b="1" dirty="0">
              <a:solidFill>
                <a:schemeClr val="tx1"/>
              </a:solidFill>
              <a:latin typeface="Arial"/>
            </a:endParaRPr>
          </a:p>
        </p:txBody>
      </p:sp>
    </p:spTree>
    <p:extLst>
      <p:ext uri="{BB962C8B-B14F-4D97-AF65-F5344CB8AC3E}">
        <p14:creationId xmlns:p14="http://schemas.microsoft.com/office/powerpoint/2010/main" val="8648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2892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6597"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b="1" dirty="0" smtClean="0"/>
              <a:t>Large Group Reflection</a:t>
            </a:r>
            <a:endParaRPr lang="en-US" dirty="0"/>
          </a:p>
        </p:txBody>
      </p:sp>
      <p:sp>
        <p:nvSpPr>
          <p:cNvPr id="4" name="Content Placeholder 3"/>
          <p:cNvSpPr txBox="1">
            <a:spLocks noGrp="1"/>
          </p:cNvSpPr>
          <p:nvPr>
            <p:ph idx="1"/>
          </p:nvPr>
        </p:nvSpPr>
        <p:spPr>
          <a:xfrm>
            <a:off x="228600" y="1143000"/>
            <a:ext cx="8686800" cy="1655838"/>
          </a:xfrm>
          <a:prstGeom prst="rect">
            <a:avLst/>
          </a:prstGeom>
          <a:noFill/>
        </p:spPr>
        <p:txBody>
          <a:bodyPr wrap="square" rtlCol="0">
            <a:spAutoFit/>
          </a:bodyPr>
          <a:lstStyle/>
          <a:p>
            <a:pPr>
              <a:buFont typeface="Arial" panose="020B0604020202020204" pitchFamily="34" charset="0"/>
              <a:buChar char="•"/>
            </a:pPr>
            <a:r>
              <a:rPr lang="en-US" sz="2400" dirty="0"/>
              <a:t>Any volunteers to share their map?</a:t>
            </a:r>
            <a:endParaRPr lang="en-US" sz="2800" dirty="0"/>
          </a:p>
          <a:p>
            <a:pPr>
              <a:buFont typeface="Arial" panose="020B0604020202020204" pitchFamily="34" charset="0"/>
              <a:buChar char="•"/>
            </a:pPr>
            <a:r>
              <a:rPr lang="en-US" sz="2400" dirty="0"/>
              <a:t>What did you learn from this activity?</a:t>
            </a:r>
            <a:endParaRPr lang="en-US" sz="2800" dirty="0"/>
          </a:p>
          <a:p>
            <a:pPr>
              <a:buFont typeface="Arial" panose="020B0604020202020204" pitchFamily="34" charset="0"/>
              <a:buChar char="•"/>
            </a:pPr>
            <a:r>
              <a:rPr lang="en-US" sz="2400" dirty="0"/>
              <a:t>What next steps are you considering, based on this activity</a:t>
            </a:r>
            <a:r>
              <a:rPr lang="en-US" sz="2400" dirty="0" smtClean="0"/>
              <a:t>?</a:t>
            </a:r>
            <a:endParaRPr lang="en-US" sz="3200" dirty="0"/>
          </a:p>
          <a:p>
            <a:pPr marL="285750" indent="-285750" defTabSz="457200" fontAlgn="auto">
              <a:spcBef>
                <a:spcPts val="0"/>
              </a:spcBef>
              <a:spcAft>
                <a:spcPts val="0"/>
              </a:spcAft>
              <a:buFont typeface="Arial" panose="020B0604020202020204" pitchFamily="34" charset="0"/>
              <a:buChar char="•"/>
            </a:pPr>
            <a:endParaRPr lang="en-US" b="1" dirty="0">
              <a:solidFill>
                <a:schemeClr val="tx1"/>
              </a:solidFill>
              <a:latin typeface="Arial"/>
              <a:cs typeface="+mn-cs"/>
            </a:endParaRPr>
          </a:p>
        </p:txBody>
      </p:sp>
    </p:spTree>
    <p:extLst>
      <p:ext uri="{BB962C8B-B14F-4D97-AF65-F5344CB8AC3E}">
        <p14:creationId xmlns:p14="http://schemas.microsoft.com/office/powerpoint/2010/main" val="122893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376" y="1333500"/>
            <a:ext cx="450262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smtClean="0">
                <a:ln>
                  <a:noFill/>
                </a:ln>
                <a:solidFill>
                  <a:srgbClr val="595959"/>
                </a:solidFill>
                <a:effectLst/>
                <a:uLnTx/>
                <a:uFillTx/>
                <a:latin typeface="Arial"/>
                <a:ea typeface="+mn-ea"/>
                <a:cs typeface="+mn-cs"/>
              </a:rPr>
              <a:t>Thank you!</a:t>
            </a:r>
          </a:p>
        </p:txBody>
      </p:sp>
      <p:sp>
        <p:nvSpPr>
          <p:cNvPr id="6" name="Oval 5"/>
          <p:cNvSpPr/>
          <p:nvPr/>
        </p:nvSpPr>
        <p:spPr>
          <a:xfrm>
            <a:off x="1924050" y="1801942"/>
            <a:ext cx="182880" cy="18288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6805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9429"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2" name="Title 1"/>
          <p:cNvSpPr>
            <a:spLocks noGrp="1"/>
          </p:cNvSpPr>
          <p:nvPr>
            <p:ph type="title"/>
          </p:nvPr>
        </p:nvSpPr>
        <p:spPr/>
        <p:txBody>
          <a:bodyPr/>
          <a:lstStyle/>
          <a:p>
            <a:r>
              <a:rPr lang="en-US" dirty="0"/>
              <a:t>Please </a:t>
            </a:r>
            <a:r>
              <a:rPr lang="en-US" dirty="0" smtClean="0"/>
              <a:t>introduce yourself</a:t>
            </a:r>
            <a:r>
              <a:rPr lang="en-US" dirty="0"/>
              <a:t>: </a:t>
            </a:r>
            <a:r>
              <a:rPr lang="en-US" dirty="0" smtClean="0"/>
              <a:t>we’ll start in the west and then move to the east</a:t>
            </a:r>
            <a:endParaRPr lang="en-US" dirty="0"/>
          </a:p>
        </p:txBody>
      </p:sp>
      <p:sp>
        <p:nvSpPr>
          <p:cNvPr id="4" name="Content Placeholder 3"/>
          <p:cNvSpPr txBox="1">
            <a:spLocks noGrp="1"/>
          </p:cNvSpPr>
          <p:nvPr>
            <p:ph idx="1"/>
          </p:nvPr>
        </p:nvSpPr>
        <p:spPr>
          <a:xfrm>
            <a:off x="228600" y="1143000"/>
            <a:ext cx="8686800" cy="1938992"/>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US" b="1" dirty="0" smtClean="0">
                <a:solidFill>
                  <a:srgbClr val="253746">
                    <a:lumMod val="50000"/>
                  </a:srgbClr>
                </a:solidFill>
                <a:latin typeface="Arial"/>
                <a:cs typeface="+mn-cs"/>
              </a:rPr>
              <a:t>Your </a:t>
            </a:r>
            <a:r>
              <a:rPr lang="en-US" b="1" u="sng" dirty="0" smtClean="0">
                <a:solidFill>
                  <a:srgbClr val="253746">
                    <a:lumMod val="50000"/>
                  </a:srgbClr>
                </a:solidFill>
                <a:latin typeface="Arial"/>
                <a:cs typeface="+mn-cs"/>
              </a:rPr>
              <a:t>name</a:t>
            </a:r>
          </a:p>
          <a:p>
            <a:pPr marL="285750" indent="-285750" defTabSz="457200" fontAlgn="auto">
              <a:spcBef>
                <a:spcPts val="0"/>
              </a:spcBef>
              <a:spcAft>
                <a:spcPts val="0"/>
              </a:spcAft>
              <a:buFont typeface="Arial" panose="020B0604020202020204" pitchFamily="34" charset="0"/>
              <a:buChar char="•"/>
            </a:pPr>
            <a:endParaRPr lang="en-US" b="1" dirty="0">
              <a:solidFill>
                <a:srgbClr val="253746">
                  <a:lumMod val="50000"/>
                </a:srgbClr>
              </a:solidFill>
              <a:latin typeface="Arial"/>
              <a:cs typeface="+mn-cs"/>
            </a:endParaRPr>
          </a:p>
          <a:p>
            <a:pPr marL="285750" indent="-285750" defTabSz="457200" fontAlgn="auto">
              <a:spcBef>
                <a:spcPts val="0"/>
              </a:spcBef>
              <a:spcAft>
                <a:spcPts val="0"/>
              </a:spcAft>
              <a:buFont typeface="Arial" panose="020B0604020202020204" pitchFamily="34" charset="0"/>
              <a:buChar char="•"/>
            </a:pPr>
            <a:r>
              <a:rPr lang="en-US" b="1" dirty="0" smtClean="0">
                <a:solidFill>
                  <a:srgbClr val="253746">
                    <a:lumMod val="50000"/>
                  </a:srgbClr>
                </a:solidFill>
                <a:latin typeface="Arial"/>
                <a:cs typeface="+mn-cs"/>
              </a:rPr>
              <a:t>Your </a:t>
            </a:r>
            <a:r>
              <a:rPr lang="en-US" b="1" u="sng" dirty="0" smtClean="0">
                <a:solidFill>
                  <a:srgbClr val="253746">
                    <a:lumMod val="50000"/>
                  </a:srgbClr>
                </a:solidFill>
                <a:latin typeface="Arial"/>
                <a:cs typeface="+mn-cs"/>
              </a:rPr>
              <a:t>organization</a:t>
            </a:r>
          </a:p>
          <a:p>
            <a:pPr marL="285750" indent="-285750" defTabSz="457200" fontAlgn="auto">
              <a:spcBef>
                <a:spcPts val="0"/>
              </a:spcBef>
              <a:spcAft>
                <a:spcPts val="0"/>
              </a:spcAft>
              <a:buFont typeface="Arial" panose="020B0604020202020204" pitchFamily="34" charset="0"/>
              <a:buChar char="•"/>
            </a:pPr>
            <a:endParaRPr lang="en-US" b="1" dirty="0">
              <a:solidFill>
                <a:srgbClr val="253746">
                  <a:lumMod val="50000"/>
                </a:srgbClr>
              </a:solidFill>
              <a:latin typeface="Arial"/>
              <a:cs typeface="+mn-cs"/>
            </a:endParaRPr>
          </a:p>
          <a:p>
            <a:pPr marL="285750" indent="-285750" defTabSz="457200" fontAlgn="auto">
              <a:spcBef>
                <a:spcPts val="0"/>
              </a:spcBef>
              <a:spcAft>
                <a:spcPts val="0"/>
              </a:spcAft>
              <a:buFont typeface="Arial" panose="020B0604020202020204" pitchFamily="34" charset="0"/>
              <a:buChar char="•"/>
            </a:pPr>
            <a:r>
              <a:rPr lang="en-US" b="1" dirty="0" smtClean="0">
                <a:solidFill>
                  <a:srgbClr val="253746">
                    <a:lumMod val="50000"/>
                  </a:srgbClr>
                </a:solidFill>
                <a:latin typeface="Arial"/>
                <a:cs typeface="+mn-cs"/>
              </a:rPr>
              <a:t>Your </a:t>
            </a:r>
            <a:r>
              <a:rPr lang="en-US" b="1" u="sng" dirty="0" smtClean="0">
                <a:solidFill>
                  <a:srgbClr val="253746">
                    <a:lumMod val="50000"/>
                  </a:srgbClr>
                </a:solidFill>
                <a:latin typeface="Arial"/>
                <a:cs typeface="+mn-cs"/>
              </a:rPr>
              <a:t>city/state</a:t>
            </a:r>
          </a:p>
          <a:p>
            <a:pPr marL="285750" indent="-285750" defTabSz="457200" fontAlgn="auto">
              <a:spcBef>
                <a:spcPts val="0"/>
              </a:spcBef>
              <a:spcAft>
                <a:spcPts val="0"/>
              </a:spcAft>
              <a:buFont typeface="Arial" panose="020B0604020202020204" pitchFamily="34" charset="0"/>
              <a:buChar char="•"/>
            </a:pPr>
            <a:endParaRPr lang="en-US" b="1" dirty="0">
              <a:solidFill>
                <a:srgbClr val="253746">
                  <a:lumMod val="50000"/>
                </a:srgbClr>
              </a:solidFill>
              <a:latin typeface="Arial"/>
              <a:cs typeface="+mn-cs"/>
            </a:endParaRPr>
          </a:p>
        </p:txBody>
      </p:sp>
    </p:spTree>
    <p:extLst>
      <p:ext uri="{BB962C8B-B14F-4D97-AF65-F5344CB8AC3E}">
        <p14:creationId xmlns:p14="http://schemas.microsoft.com/office/powerpoint/2010/main" val="98678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450376" y="2316292"/>
            <a:ext cx="8541224" cy="3000479"/>
          </a:xfrm>
          <a:prstGeom prst="rect">
            <a:avLst/>
          </a:prstGeom>
        </p:spPr>
        <p:txBody>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Arial"/>
                <a:ea typeface="+mn-ea"/>
                <a:cs typeface="+mn-cs"/>
              </a:rPr>
              <a:t>A group of </a:t>
            </a:r>
            <a:r>
              <a:rPr kumimoji="0" lang="en-US" sz="3000" b="1" i="0" u="none" strike="noStrike" kern="1200" cap="none" spc="0" normalizeH="0" baseline="0" noProof="0" dirty="0">
                <a:ln>
                  <a:noFill/>
                </a:ln>
                <a:solidFill>
                  <a:prstClr val="black">
                    <a:lumMod val="75000"/>
                    <a:lumOff val="25000"/>
                  </a:prstClr>
                </a:solidFill>
                <a:effectLst/>
                <a:uLnTx/>
                <a:uFillTx/>
                <a:latin typeface="Arial"/>
                <a:ea typeface="+mn-ea"/>
                <a:cs typeface="+mn-cs"/>
              </a:rPr>
              <a:t>interacting, interrelated, and interdependent </a:t>
            </a:r>
            <a:r>
              <a:rPr kumimoji="0" lang="en-US" sz="3000" b="0" i="0" u="none" strike="noStrike" kern="1200" cap="none" spc="0" normalizeH="0" baseline="0" noProof="0" dirty="0">
                <a:ln>
                  <a:noFill/>
                </a:ln>
                <a:solidFill>
                  <a:prstClr val="black">
                    <a:lumMod val="75000"/>
                    <a:lumOff val="25000"/>
                  </a:prstClr>
                </a:solidFill>
                <a:effectLst/>
                <a:uLnTx/>
                <a:uFillTx/>
                <a:latin typeface="Arial"/>
                <a:ea typeface="+mn-ea"/>
                <a:cs typeface="+mn-cs"/>
              </a:rPr>
              <a:t>components that form a </a:t>
            </a:r>
            <a:r>
              <a:rPr kumimoji="0" lang="en-US" sz="3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whole</a:t>
            </a:r>
            <a:r>
              <a:rPr kumimoji="0" lang="en-US" sz="3000" b="0" i="0" u="none" strike="noStrike" kern="1200" cap="none" spc="0" normalizeH="0" baseline="0" noProof="0" dirty="0">
                <a:ln>
                  <a:noFill/>
                </a:ln>
                <a:solidFill>
                  <a:prstClr val="black">
                    <a:lumMod val="75000"/>
                    <a:lumOff val="25000"/>
                  </a:prstClr>
                </a:solidFill>
                <a:effectLst/>
                <a:uLnTx/>
                <a:uFillTx/>
                <a:latin typeface="Arial"/>
                <a:ea typeface="+mn-ea"/>
                <a:cs typeface="+mn-cs"/>
              </a:rPr>
              <a:t>. </a:t>
            </a:r>
            <a:endParaRPr kumimoji="0" lang="en-US" sz="3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A </a:t>
            </a:r>
            <a:r>
              <a:rPr kumimoji="0" lang="en-US" sz="3000" b="0" i="0" u="none" strike="noStrike" kern="1200" cap="none" spc="0" normalizeH="0" baseline="0" noProof="0" dirty="0">
                <a:ln>
                  <a:noFill/>
                </a:ln>
                <a:solidFill>
                  <a:prstClr val="black">
                    <a:lumMod val="75000"/>
                    <a:lumOff val="25000"/>
                  </a:prstClr>
                </a:solidFill>
                <a:effectLst/>
                <a:uLnTx/>
                <a:uFillTx/>
                <a:latin typeface="Arial"/>
                <a:ea typeface="+mn-ea"/>
                <a:cs typeface="+mn-cs"/>
              </a:rPr>
              <a:t>system’s overall purpose or goal is achieved through the </a:t>
            </a:r>
            <a:r>
              <a:rPr kumimoji="0" lang="en-US" sz="3000" b="1" i="0" u="none" strike="noStrike" kern="1200" cap="none" spc="0" normalizeH="0" baseline="0" noProof="0" dirty="0">
                <a:ln>
                  <a:noFill/>
                </a:ln>
                <a:solidFill>
                  <a:prstClr val="black">
                    <a:lumMod val="75000"/>
                    <a:lumOff val="25000"/>
                  </a:prstClr>
                </a:solidFill>
                <a:effectLst/>
                <a:uLnTx/>
                <a:uFillTx/>
                <a:latin typeface="Arial"/>
                <a:ea typeface="+mn-ea"/>
                <a:cs typeface="+mn-cs"/>
              </a:rPr>
              <a:t>actions and interactions </a:t>
            </a:r>
            <a:r>
              <a:rPr kumimoji="0" lang="en-US" sz="3000" b="0" i="0" u="none" strike="noStrike" kern="1200" cap="none" spc="0" normalizeH="0" baseline="0" noProof="0" dirty="0">
                <a:ln>
                  <a:noFill/>
                </a:ln>
                <a:solidFill>
                  <a:prstClr val="black">
                    <a:lumMod val="75000"/>
                    <a:lumOff val="25000"/>
                  </a:prstClr>
                </a:solidFill>
                <a:effectLst/>
                <a:uLnTx/>
                <a:uFillTx/>
                <a:latin typeface="Arial"/>
                <a:ea typeface="+mn-ea"/>
                <a:cs typeface="+mn-cs"/>
              </a:rPr>
              <a:t>of its components.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p:txBody>
      </p:sp>
      <p:sp>
        <p:nvSpPr>
          <p:cNvPr id="5" name="TextBox 4"/>
          <p:cNvSpPr txBox="1"/>
          <p:nvPr/>
        </p:nvSpPr>
        <p:spPr>
          <a:xfrm>
            <a:off x="450376" y="1333500"/>
            <a:ext cx="450262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smtClean="0">
                <a:ln>
                  <a:noFill/>
                </a:ln>
                <a:solidFill>
                  <a:srgbClr val="595959"/>
                </a:solidFill>
                <a:effectLst/>
                <a:uLnTx/>
                <a:uFillTx/>
                <a:latin typeface="Arial"/>
                <a:ea typeface="+mn-ea"/>
                <a:cs typeface="+mn-cs"/>
              </a:rPr>
              <a:t>sys  tem</a:t>
            </a:r>
          </a:p>
        </p:txBody>
      </p:sp>
      <p:sp>
        <p:nvSpPr>
          <p:cNvPr id="6" name="Oval 5"/>
          <p:cNvSpPr/>
          <p:nvPr/>
        </p:nvSpPr>
        <p:spPr>
          <a:xfrm>
            <a:off x="1924050" y="1801942"/>
            <a:ext cx="182880" cy="18288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57786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Actor mapping is a helpful way to </a:t>
            </a:r>
            <a:r>
              <a:rPr lang="en-US" i="1" dirty="0"/>
              <a:t>visualize</a:t>
            </a:r>
            <a:r>
              <a:rPr lang="en-US" dirty="0"/>
              <a:t> and </a:t>
            </a:r>
            <a:r>
              <a:rPr lang="en-US" i="1" dirty="0"/>
              <a:t>understand</a:t>
            </a:r>
            <a:r>
              <a:rPr lang="en-US" dirty="0"/>
              <a:t> aspects of a system</a:t>
            </a:r>
          </a:p>
        </p:txBody>
      </p:sp>
      <p:sp>
        <p:nvSpPr>
          <p:cNvPr id="4" name="Rectangle 3"/>
          <p:cNvSpPr/>
          <p:nvPr/>
        </p:nvSpPr>
        <p:spPr>
          <a:xfrm>
            <a:off x="117232" y="1253906"/>
            <a:ext cx="9026768" cy="923330"/>
          </a:xfrm>
          <a:prstGeom prst="rect">
            <a:avLst/>
          </a:prstGeom>
        </p:spPr>
        <p:txBody>
          <a:bodyPr wrap="square">
            <a:spAutoFit/>
          </a:bodyPr>
          <a:lstStyle/>
          <a:p>
            <a:r>
              <a:rPr lang="en-US" b="1" dirty="0">
                <a:solidFill>
                  <a:schemeClr val="tx2"/>
                </a:solidFill>
                <a:latin typeface="+mn-lt"/>
              </a:rPr>
              <a:t>Actor Maps </a:t>
            </a:r>
            <a:r>
              <a:rPr lang="en-US" dirty="0">
                <a:solidFill>
                  <a:srgbClr val="595959"/>
                </a:solidFill>
                <a:latin typeface="+mn-lt"/>
              </a:rPr>
              <a:t>offer a </a:t>
            </a:r>
            <a:r>
              <a:rPr lang="en-US" b="1" dirty="0">
                <a:solidFill>
                  <a:schemeClr val="tx2"/>
                </a:solidFill>
                <a:latin typeface="+mn-lt"/>
              </a:rPr>
              <a:t>visual depiction </a:t>
            </a:r>
            <a:r>
              <a:rPr lang="en-US" dirty="0">
                <a:solidFill>
                  <a:srgbClr val="595959"/>
                </a:solidFill>
                <a:latin typeface="+mn-lt"/>
              </a:rPr>
              <a:t>of the key organizations and/or individuals that make up and/or influence a system, as well as their relationships to a given issue and to one another.</a:t>
            </a:r>
          </a:p>
        </p:txBody>
      </p:sp>
      <p:sp>
        <p:nvSpPr>
          <p:cNvPr id="8" name="Rectangle 7"/>
          <p:cNvSpPr/>
          <p:nvPr/>
        </p:nvSpPr>
        <p:spPr>
          <a:xfrm>
            <a:off x="691030" y="6130320"/>
            <a:ext cx="7897091" cy="646331"/>
          </a:xfrm>
          <a:prstGeom prst="rect">
            <a:avLst/>
          </a:prstGeom>
          <a:solidFill>
            <a:schemeClr val="bg1">
              <a:lumMod val="95000"/>
            </a:schemeClr>
          </a:solidFill>
        </p:spPr>
        <p:txBody>
          <a:bodyPr wrap="square">
            <a:spAutoFit/>
          </a:bodyPr>
          <a:lstStyle/>
          <a:p>
            <a:pPr algn="ctr"/>
            <a:r>
              <a:rPr lang="en-US" b="1" i="1" dirty="0">
                <a:solidFill>
                  <a:srgbClr val="595959"/>
                </a:solidFill>
                <a:latin typeface="+mn-lt"/>
              </a:rPr>
              <a:t>Co-creation and iteration are the name of the game when it comes to actor mapping. </a:t>
            </a:r>
          </a:p>
        </p:txBody>
      </p:sp>
      <p:sp>
        <p:nvSpPr>
          <p:cNvPr id="7" name="Content Placeholder 2"/>
          <p:cNvSpPr txBox="1">
            <a:spLocks/>
          </p:cNvSpPr>
          <p:nvPr/>
        </p:nvSpPr>
        <p:spPr>
          <a:xfrm>
            <a:off x="92830" y="2295990"/>
            <a:ext cx="2834640" cy="1700441"/>
          </a:xfrm>
          <a:prstGeom prst="rect">
            <a:avLst/>
          </a:prstGeom>
        </p:spPr>
        <p:txBody>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tx2"/>
                </a:solidFill>
              </a:rPr>
              <a:t>Understanding an issue and the system(s) in which it lives</a:t>
            </a:r>
          </a:p>
          <a:p>
            <a:pPr marL="0" indent="0">
              <a:buFont typeface="Arial"/>
              <a:buNone/>
            </a:pPr>
            <a:r>
              <a:rPr lang="en-US" sz="1800" dirty="0"/>
              <a:t>Actor maps can help:</a:t>
            </a:r>
          </a:p>
          <a:p>
            <a:pPr marL="171450" indent="-114300"/>
            <a:r>
              <a:rPr lang="en-US" sz="1800" dirty="0"/>
              <a:t>Determine who needs to be involved </a:t>
            </a:r>
          </a:p>
          <a:p>
            <a:pPr marL="171450" indent="-114300"/>
            <a:r>
              <a:rPr lang="en-US" sz="1800" dirty="0"/>
              <a:t>Diagnose the strength of connections among actors </a:t>
            </a:r>
          </a:p>
          <a:p>
            <a:pPr marL="171450" indent="-114300"/>
            <a:r>
              <a:rPr lang="en-US" sz="1800" dirty="0"/>
              <a:t>Explore actors’ roles and power dynamics in the system</a:t>
            </a:r>
          </a:p>
          <a:p>
            <a:pPr marL="57150" indent="0">
              <a:buNone/>
            </a:pPr>
            <a:endParaRPr lang="en-US" sz="1800" dirty="0"/>
          </a:p>
        </p:txBody>
      </p:sp>
      <p:sp>
        <p:nvSpPr>
          <p:cNvPr id="9" name="Content Placeholder 2"/>
          <p:cNvSpPr txBox="1">
            <a:spLocks/>
          </p:cNvSpPr>
          <p:nvPr/>
        </p:nvSpPr>
        <p:spPr>
          <a:xfrm>
            <a:off x="3072885" y="2295990"/>
            <a:ext cx="2834640" cy="1700441"/>
          </a:xfrm>
          <a:prstGeom prst="rect">
            <a:avLst/>
          </a:prstGeom>
        </p:spPr>
        <p:txBody>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tx2"/>
                </a:solidFill>
              </a:rPr>
              <a:t>Co-creating a plan for action</a:t>
            </a:r>
          </a:p>
          <a:p>
            <a:pPr marL="0" indent="0">
              <a:buFont typeface="Arial"/>
              <a:buNone/>
            </a:pPr>
            <a:r>
              <a:rPr lang="en-US" sz="1800" dirty="0"/>
              <a:t>Actor maps can help:</a:t>
            </a:r>
          </a:p>
          <a:p>
            <a:pPr marL="171450" indent="-114300"/>
            <a:r>
              <a:rPr lang="en-US" sz="1800" dirty="0"/>
              <a:t>Determine where the energy is in the system and where there are gaps or blockages </a:t>
            </a:r>
          </a:p>
          <a:p>
            <a:pPr marL="171450" indent="-114300"/>
            <a:r>
              <a:rPr lang="en-US" sz="1800" dirty="0"/>
              <a:t>Identify opportunities to build new relationships and explore other parts of the system</a:t>
            </a:r>
          </a:p>
        </p:txBody>
      </p:sp>
      <p:sp>
        <p:nvSpPr>
          <p:cNvPr id="10" name="Content Placeholder 2"/>
          <p:cNvSpPr txBox="1">
            <a:spLocks/>
          </p:cNvSpPr>
          <p:nvPr/>
        </p:nvSpPr>
        <p:spPr>
          <a:xfrm>
            <a:off x="6080760" y="2295990"/>
            <a:ext cx="2834640" cy="1700441"/>
          </a:xfrm>
          <a:prstGeom prst="rect">
            <a:avLst/>
          </a:prstGeom>
        </p:spPr>
        <p:txBody>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tx2"/>
                </a:solidFill>
              </a:rPr>
              <a:t>Learning and refining as you go</a:t>
            </a:r>
          </a:p>
          <a:p>
            <a:pPr marL="0" indent="0">
              <a:buFont typeface="Arial"/>
              <a:buNone/>
            </a:pPr>
            <a:r>
              <a:rPr lang="en-US" sz="1800" dirty="0"/>
              <a:t>Actor maps can help:</a:t>
            </a:r>
          </a:p>
          <a:p>
            <a:pPr marL="171450" indent="-114300"/>
            <a:r>
              <a:rPr lang="en-US" sz="1800" dirty="0"/>
              <a:t>Consider how relationships, roles, or information flows are changing </a:t>
            </a:r>
          </a:p>
          <a:p>
            <a:pPr marL="171450" indent="-114300"/>
            <a:r>
              <a:rPr lang="en-US" sz="1800" dirty="0"/>
              <a:t>Understand how structures are changing</a:t>
            </a:r>
          </a:p>
          <a:p>
            <a:pPr marL="171450" indent="-114300"/>
            <a:r>
              <a:rPr lang="en-US" sz="1800" dirty="0"/>
              <a:t>Determine who has been or should be involved </a:t>
            </a:r>
          </a:p>
        </p:txBody>
      </p:sp>
    </p:spTree>
    <p:extLst>
      <p:ext uri="{BB962C8B-B14F-4D97-AF65-F5344CB8AC3E}">
        <p14:creationId xmlns:p14="http://schemas.microsoft.com/office/powerpoint/2010/main" val="321891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74720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126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152400" y="914400"/>
            <a:ext cx="8870278"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295400" y="303702"/>
            <a:ext cx="6400800" cy="6159649"/>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209800" y="988741"/>
            <a:ext cx="4572000" cy="45720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24200" y="1903141"/>
            <a:ext cx="2743200" cy="2743200"/>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85" idx="1"/>
          </p:cNvCxnSpPr>
          <p:nvPr/>
        </p:nvCxnSpPr>
        <p:spPr>
          <a:xfrm flipH="1" flipV="1">
            <a:off x="893063" y="76200"/>
            <a:ext cx="3355648" cy="302951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930564" y="0"/>
            <a:ext cx="3352550" cy="315458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0" y="3544983"/>
            <a:ext cx="4169773" cy="165032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5" idx="4"/>
          </p:cNvCxnSpPr>
          <p:nvPr/>
        </p:nvCxnSpPr>
        <p:spPr>
          <a:xfrm>
            <a:off x="4572000" y="3886200"/>
            <a:ext cx="0" cy="304268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027636" y="3544983"/>
            <a:ext cx="4080322" cy="154334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114800" y="2971800"/>
            <a:ext cx="914400" cy="914400"/>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5257800" y="6428601"/>
            <a:ext cx="1374333" cy="461665"/>
          </a:xfrm>
          <a:prstGeom prst="rect">
            <a:avLst/>
          </a:prstGeom>
          <a:noFill/>
        </p:spPr>
        <p:txBody>
          <a:bodyPr wrap="square" rtlCol="0">
            <a:spAutoFit/>
          </a:bodyPr>
          <a:lstStyle/>
          <a:p>
            <a:pPr algn="l"/>
            <a:r>
              <a:rPr lang="en-US" sz="1200" b="1" dirty="0">
                <a:solidFill>
                  <a:srgbClr val="FF0000"/>
                </a:solidFill>
                <a:latin typeface="+mj-lt"/>
              </a:rPr>
              <a:t>Socialization &amp; Volunteerism</a:t>
            </a:r>
          </a:p>
        </p:txBody>
      </p:sp>
      <p:sp>
        <p:nvSpPr>
          <p:cNvPr id="88" name="TextBox 87"/>
          <p:cNvSpPr txBox="1"/>
          <p:nvPr/>
        </p:nvSpPr>
        <p:spPr>
          <a:xfrm>
            <a:off x="7792781" y="2235604"/>
            <a:ext cx="1306097" cy="461665"/>
          </a:xfrm>
          <a:prstGeom prst="rect">
            <a:avLst/>
          </a:prstGeom>
          <a:noFill/>
        </p:spPr>
        <p:txBody>
          <a:bodyPr wrap="square" rtlCol="0">
            <a:spAutoFit/>
          </a:bodyPr>
          <a:lstStyle/>
          <a:p>
            <a:pPr algn="l"/>
            <a:r>
              <a:rPr lang="en-US" sz="1200" b="1" dirty="0">
                <a:solidFill>
                  <a:srgbClr val="FF0000"/>
                </a:solidFill>
                <a:latin typeface="+mj-lt"/>
              </a:rPr>
              <a:t>Education &amp; Employment</a:t>
            </a:r>
          </a:p>
        </p:txBody>
      </p:sp>
      <p:sp>
        <p:nvSpPr>
          <p:cNvPr id="89" name="TextBox 88"/>
          <p:cNvSpPr txBox="1"/>
          <p:nvPr/>
        </p:nvSpPr>
        <p:spPr>
          <a:xfrm>
            <a:off x="57432" y="2112728"/>
            <a:ext cx="1086091" cy="646331"/>
          </a:xfrm>
          <a:prstGeom prst="rect">
            <a:avLst/>
          </a:prstGeom>
          <a:noFill/>
        </p:spPr>
        <p:txBody>
          <a:bodyPr wrap="square" rtlCol="0">
            <a:spAutoFit/>
          </a:bodyPr>
          <a:lstStyle/>
          <a:p>
            <a:pPr algn="l"/>
            <a:r>
              <a:rPr lang="en-US" sz="1200" b="1" dirty="0">
                <a:solidFill>
                  <a:srgbClr val="FF0000"/>
                </a:solidFill>
                <a:latin typeface="+mj-lt"/>
              </a:rPr>
              <a:t>Family Support &amp; Services</a:t>
            </a:r>
          </a:p>
        </p:txBody>
      </p:sp>
      <p:sp>
        <p:nvSpPr>
          <p:cNvPr id="90" name="TextBox 89"/>
          <p:cNvSpPr txBox="1"/>
          <p:nvPr/>
        </p:nvSpPr>
        <p:spPr>
          <a:xfrm>
            <a:off x="893063" y="6229188"/>
            <a:ext cx="1720643" cy="461665"/>
          </a:xfrm>
          <a:prstGeom prst="rect">
            <a:avLst/>
          </a:prstGeom>
          <a:noFill/>
        </p:spPr>
        <p:txBody>
          <a:bodyPr wrap="square" rtlCol="0">
            <a:spAutoFit/>
          </a:bodyPr>
          <a:lstStyle/>
          <a:p>
            <a:pPr algn="l"/>
            <a:r>
              <a:rPr lang="en-US" sz="1200" b="1" dirty="0">
                <a:solidFill>
                  <a:srgbClr val="FF0000"/>
                </a:solidFill>
                <a:latin typeface="+mj-lt"/>
              </a:rPr>
              <a:t>Local &amp; State Benefits/Assistance</a:t>
            </a:r>
          </a:p>
        </p:txBody>
      </p:sp>
      <p:sp>
        <p:nvSpPr>
          <p:cNvPr id="91" name="TextBox 90"/>
          <p:cNvSpPr txBox="1"/>
          <p:nvPr/>
        </p:nvSpPr>
        <p:spPr>
          <a:xfrm>
            <a:off x="4066054" y="484804"/>
            <a:ext cx="1720643" cy="276999"/>
          </a:xfrm>
          <a:prstGeom prst="rect">
            <a:avLst/>
          </a:prstGeom>
          <a:noFill/>
        </p:spPr>
        <p:txBody>
          <a:bodyPr wrap="square" rtlCol="0">
            <a:spAutoFit/>
          </a:bodyPr>
          <a:lstStyle/>
          <a:p>
            <a:pPr algn="l"/>
            <a:r>
              <a:rPr lang="en-US" sz="1200" b="1" dirty="0">
                <a:solidFill>
                  <a:srgbClr val="FF0000"/>
                </a:solidFill>
                <a:latin typeface="+mj-lt"/>
              </a:rPr>
              <a:t>Health &amp; Wellness</a:t>
            </a:r>
          </a:p>
        </p:txBody>
      </p:sp>
      <p:sp>
        <p:nvSpPr>
          <p:cNvPr id="92" name="TextBox 91"/>
          <p:cNvSpPr txBox="1"/>
          <p:nvPr/>
        </p:nvSpPr>
        <p:spPr>
          <a:xfrm>
            <a:off x="7974899" y="5918537"/>
            <a:ext cx="1169101" cy="861774"/>
          </a:xfrm>
          <a:prstGeom prst="rect">
            <a:avLst/>
          </a:prstGeom>
          <a:noFill/>
        </p:spPr>
        <p:txBody>
          <a:bodyPr wrap="square" rtlCol="0">
            <a:spAutoFit/>
          </a:bodyPr>
          <a:lstStyle/>
          <a:p>
            <a:pPr algn="l"/>
            <a:r>
              <a:rPr lang="en-US" sz="1000" dirty="0">
                <a:latin typeface="+mj-lt"/>
              </a:rPr>
              <a:t>Concentric circles represent levels of proximity to the  lived experience</a:t>
            </a:r>
          </a:p>
        </p:txBody>
      </p:sp>
      <p:grpSp>
        <p:nvGrpSpPr>
          <p:cNvPr id="100" name="Group 99"/>
          <p:cNvGrpSpPr/>
          <p:nvPr/>
        </p:nvGrpSpPr>
        <p:grpSpPr>
          <a:xfrm>
            <a:off x="7160449" y="5990511"/>
            <a:ext cx="814449" cy="774252"/>
            <a:chOff x="7160449" y="5990511"/>
            <a:chExt cx="814449" cy="774252"/>
          </a:xfrm>
        </p:grpSpPr>
        <p:sp>
          <p:nvSpPr>
            <p:cNvPr id="101" name="Oval 100"/>
            <p:cNvSpPr/>
            <p:nvPr/>
          </p:nvSpPr>
          <p:spPr>
            <a:xfrm>
              <a:off x="7160449" y="5990511"/>
              <a:ext cx="814449" cy="774252"/>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7313415" y="6131719"/>
              <a:ext cx="502920" cy="50292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7464291" y="6282595"/>
              <a:ext cx="201168" cy="20116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4066054" y="3290501"/>
            <a:ext cx="1042969" cy="276999"/>
          </a:xfrm>
          <a:prstGeom prst="rect">
            <a:avLst/>
          </a:prstGeom>
          <a:noFill/>
        </p:spPr>
        <p:txBody>
          <a:bodyPr wrap="square" rtlCol="0">
            <a:spAutoFit/>
          </a:bodyPr>
          <a:lstStyle/>
          <a:p>
            <a:pPr algn="ctr"/>
            <a:r>
              <a:rPr lang="en-US" sz="1200" b="1" dirty="0">
                <a:solidFill>
                  <a:srgbClr val="FF0000"/>
                </a:solidFill>
                <a:latin typeface="+mj-lt"/>
              </a:rPr>
              <a:t>Veteran</a:t>
            </a:r>
          </a:p>
        </p:txBody>
      </p:sp>
      <p:sp>
        <p:nvSpPr>
          <p:cNvPr id="105" name="Rectangle 104"/>
          <p:cNvSpPr/>
          <p:nvPr/>
        </p:nvSpPr>
        <p:spPr>
          <a:xfrm>
            <a:off x="152400" y="63298"/>
            <a:ext cx="8870278"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Improve Veteran wellbeing in this county</a:t>
            </a:r>
          </a:p>
        </p:txBody>
      </p:sp>
      <p:sp>
        <p:nvSpPr>
          <p:cNvPr id="26" name="Rectangle 25">
            <a:extLst>
              <a:ext uri="{FF2B5EF4-FFF2-40B4-BE49-F238E27FC236}">
                <a16:creationId xmlns:a16="http://schemas.microsoft.com/office/drawing/2014/main" id="{261ED55E-7437-4348-BC60-7CA525E06ECE}"/>
              </a:ext>
            </a:extLst>
          </p:cNvPr>
          <p:cNvSpPr/>
          <p:nvPr/>
        </p:nvSpPr>
        <p:spPr>
          <a:xfrm>
            <a:off x="1661160" y="3047794"/>
            <a:ext cx="1156977"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Home Visiting and Parent Education Providers</a:t>
            </a:r>
          </a:p>
        </p:txBody>
      </p:sp>
      <p:sp>
        <p:nvSpPr>
          <p:cNvPr id="27" name="Rectangle 26">
            <a:extLst>
              <a:ext uri="{FF2B5EF4-FFF2-40B4-BE49-F238E27FC236}">
                <a16:creationId xmlns:a16="http://schemas.microsoft.com/office/drawing/2014/main" id="{F170F174-EBA8-E143-93C0-1D62B8C2C061}"/>
              </a:ext>
            </a:extLst>
          </p:cNvPr>
          <p:cNvSpPr/>
          <p:nvPr/>
        </p:nvSpPr>
        <p:spPr>
          <a:xfrm>
            <a:off x="2512859" y="2138693"/>
            <a:ext cx="866830" cy="384775"/>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Faith-Based Institutions</a:t>
            </a:r>
          </a:p>
        </p:txBody>
      </p:sp>
      <p:sp>
        <p:nvSpPr>
          <p:cNvPr id="28" name="Rectangle 27">
            <a:extLst>
              <a:ext uri="{FF2B5EF4-FFF2-40B4-BE49-F238E27FC236}">
                <a16:creationId xmlns:a16="http://schemas.microsoft.com/office/drawing/2014/main" id="{F4B62464-B6DE-F246-8D84-9786EF012543}"/>
              </a:ext>
            </a:extLst>
          </p:cNvPr>
          <p:cNvSpPr/>
          <p:nvPr/>
        </p:nvSpPr>
        <p:spPr>
          <a:xfrm>
            <a:off x="750978" y="1656326"/>
            <a:ext cx="1403636" cy="381000"/>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dirty="0">
                <a:solidFill>
                  <a:srgbClr val="000000"/>
                </a:solidFill>
                <a:cs typeface="Arial" charset="0"/>
              </a:rPr>
              <a:t>Child Care Resource and Referral Agencies</a:t>
            </a:r>
          </a:p>
        </p:txBody>
      </p:sp>
      <p:sp>
        <p:nvSpPr>
          <p:cNvPr id="29" name="Rectangle 28">
            <a:extLst>
              <a:ext uri="{FF2B5EF4-FFF2-40B4-BE49-F238E27FC236}">
                <a16:creationId xmlns:a16="http://schemas.microsoft.com/office/drawing/2014/main" id="{E9B6F555-5F30-E740-9265-6A284D5A1F88}"/>
              </a:ext>
            </a:extLst>
          </p:cNvPr>
          <p:cNvSpPr/>
          <p:nvPr/>
        </p:nvSpPr>
        <p:spPr>
          <a:xfrm>
            <a:off x="2152905" y="2562877"/>
            <a:ext cx="1226784" cy="228491"/>
          </a:xfrm>
          <a:prstGeom prst="rect">
            <a:avLst/>
          </a:prstGeom>
          <a:solidFill>
            <a:schemeClr val="bg1"/>
          </a:solidFill>
          <a:ln>
            <a:solidFill>
              <a:srgbClr val="FDB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Elementary Schools</a:t>
            </a:r>
          </a:p>
        </p:txBody>
      </p:sp>
      <p:sp>
        <p:nvSpPr>
          <p:cNvPr id="30" name="Rectangle 29">
            <a:extLst>
              <a:ext uri="{FF2B5EF4-FFF2-40B4-BE49-F238E27FC236}">
                <a16:creationId xmlns:a16="http://schemas.microsoft.com/office/drawing/2014/main" id="{88A04085-B4B8-164A-8E7A-F5C97CF4F2A0}"/>
              </a:ext>
            </a:extLst>
          </p:cNvPr>
          <p:cNvSpPr/>
          <p:nvPr/>
        </p:nvSpPr>
        <p:spPr>
          <a:xfrm>
            <a:off x="2839129" y="3379265"/>
            <a:ext cx="1131167" cy="279528"/>
          </a:xfrm>
          <a:prstGeom prst="rect">
            <a:avLst/>
          </a:prstGeom>
          <a:solidFill>
            <a:schemeClr val="bg1"/>
          </a:solidFill>
          <a:ln>
            <a:solidFill>
              <a:srgbClr val="8DD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Family, Friends, and Neighbors</a:t>
            </a:r>
          </a:p>
        </p:txBody>
      </p:sp>
      <p:sp>
        <p:nvSpPr>
          <p:cNvPr id="31" name="Rectangle 30">
            <a:extLst>
              <a:ext uri="{FF2B5EF4-FFF2-40B4-BE49-F238E27FC236}">
                <a16:creationId xmlns:a16="http://schemas.microsoft.com/office/drawing/2014/main" id="{E35C5AF5-2F6B-D648-BA2A-5DF8EEB39E5B}"/>
              </a:ext>
            </a:extLst>
          </p:cNvPr>
          <p:cNvSpPr/>
          <p:nvPr/>
        </p:nvSpPr>
        <p:spPr>
          <a:xfrm>
            <a:off x="6204084" y="1285872"/>
            <a:ext cx="1169951" cy="222985"/>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Transit Agencies</a:t>
            </a:r>
          </a:p>
        </p:txBody>
      </p:sp>
      <p:sp>
        <p:nvSpPr>
          <p:cNvPr id="32" name="Rectangle 31">
            <a:extLst>
              <a:ext uri="{FF2B5EF4-FFF2-40B4-BE49-F238E27FC236}">
                <a16:creationId xmlns:a16="http://schemas.microsoft.com/office/drawing/2014/main" id="{7F61338F-4CEA-6649-872A-343BAAF1105A}"/>
              </a:ext>
            </a:extLst>
          </p:cNvPr>
          <p:cNvSpPr/>
          <p:nvPr/>
        </p:nvSpPr>
        <p:spPr>
          <a:xfrm>
            <a:off x="2919481" y="6150247"/>
            <a:ext cx="1245878" cy="351041"/>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Legislators/Elected Officials</a:t>
            </a:r>
          </a:p>
        </p:txBody>
      </p:sp>
      <p:sp>
        <p:nvSpPr>
          <p:cNvPr id="33" name="Rectangle 32">
            <a:extLst>
              <a:ext uri="{FF2B5EF4-FFF2-40B4-BE49-F238E27FC236}">
                <a16:creationId xmlns:a16="http://schemas.microsoft.com/office/drawing/2014/main" id="{5ACA483F-61B2-E640-B607-24EB65F611E3}"/>
              </a:ext>
            </a:extLst>
          </p:cNvPr>
          <p:cNvSpPr/>
          <p:nvPr/>
        </p:nvSpPr>
        <p:spPr>
          <a:xfrm>
            <a:off x="5135178" y="2008072"/>
            <a:ext cx="1529311" cy="31037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Mission-Related Non-Profit Organizations</a:t>
            </a:r>
          </a:p>
        </p:txBody>
      </p:sp>
      <p:sp>
        <p:nvSpPr>
          <p:cNvPr id="34" name="Rectangle 33">
            <a:extLst>
              <a:ext uri="{FF2B5EF4-FFF2-40B4-BE49-F238E27FC236}">
                <a16:creationId xmlns:a16="http://schemas.microsoft.com/office/drawing/2014/main" id="{D8788F05-4D9C-6645-967E-2273C2521A9E}"/>
              </a:ext>
            </a:extLst>
          </p:cNvPr>
          <p:cNvSpPr/>
          <p:nvPr/>
        </p:nvSpPr>
        <p:spPr>
          <a:xfrm>
            <a:off x="2978942" y="2942622"/>
            <a:ext cx="1058855" cy="263129"/>
          </a:xfrm>
          <a:prstGeom prst="rect">
            <a:avLst/>
          </a:prstGeom>
          <a:solidFill>
            <a:schemeClr val="bg1"/>
          </a:solidFill>
          <a:ln>
            <a:solidFill>
              <a:srgbClr val="8DD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Social Workers</a:t>
            </a:r>
          </a:p>
        </p:txBody>
      </p:sp>
      <p:sp>
        <p:nvSpPr>
          <p:cNvPr id="35" name="Rectangle 34">
            <a:extLst>
              <a:ext uri="{FF2B5EF4-FFF2-40B4-BE49-F238E27FC236}">
                <a16:creationId xmlns:a16="http://schemas.microsoft.com/office/drawing/2014/main" id="{BC4314C9-AA7F-E242-B21E-D6AAB40CB0DC}"/>
              </a:ext>
            </a:extLst>
          </p:cNvPr>
          <p:cNvSpPr/>
          <p:nvPr/>
        </p:nvSpPr>
        <p:spPr>
          <a:xfrm>
            <a:off x="2377392" y="534316"/>
            <a:ext cx="1347735" cy="500965"/>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Federal, Tribal, State, and Local Health Agencies/Departments</a:t>
            </a:r>
          </a:p>
        </p:txBody>
      </p:sp>
      <p:sp>
        <p:nvSpPr>
          <p:cNvPr id="36" name="Rectangle 35">
            <a:extLst>
              <a:ext uri="{FF2B5EF4-FFF2-40B4-BE49-F238E27FC236}">
                <a16:creationId xmlns:a16="http://schemas.microsoft.com/office/drawing/2014/main" id="{11FC373B-A5B7-FF4D-8C9E-75FC92AD8B7F}"/>
              </a:ext>
            </a:extLst>
          </p:cNvPr>
          <p:cNvSpPr/>
          <p:nvPr/>
        </p:nvSpPr>
        <p:spPr>
          <a:xfrm>
            <a:off x="5678912" y="640590"/>
            <a:ext cx="1231329" cy="341411"/>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Health Professional Associations</a:t>
            </a:r>
          </a:p>
        </p:txBody>
      </p:sp>
      <p:sp>
        <p:nvSpPr>
          <p:cNvPr id="37" name="Rectangle 36">
            <a:extLst>
              <a:ext uri="{FF2B5EF4-FFF2-40B4-BE49-F238E27FC236}">
                <a16:creationId xmlns:a16="http://schemas.microsoft.com/office/drawing/2014/main" id="{73D2D1AD-C6D9-8B4E-955D-88A91C3AE0D0}"/>
              </a:ext>
            </a:extLst>
          </p:cNvPr>
          <p:cNvSpPr/>
          <p:nvPr/>
        </p:nvSpPr>
        <p:spPr>
          <a:xfrm>
            <a:off x="4801860" y="1369544"/>
            <a:ext cx="978539" cy="351077"/>
          </a:xfrm>
          <a:prstGeom prst="rect">
            <a:avLst/>
          </a:prstGeom>
          <a:solidFill>
            <a:schemeClr val="bg1"/>
          </a:solidFill>
          <a:ln>
            <a:solidFill>
              <a:srgbClr val="8DD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Allied Health Professionals</a:t>
            </a:r>
          </a:p>
        </p:txBody>
      </p:sp>
      <p:sp>
        <p:nvSpPr>
          <p:cNvPr id="38" name="Rectangle 37">
            <a:extLst>
              <a:ext uri="{FF2B5EF4-FFF2-40B4-BE49-F238E27FC236}">
                <a16:creationId xmlns:a16="http://schemas.microsoft.com/office/drawing/2014/main" id="{FAD53F44-FF13-814F-BED6-D898ECE8BBA5}"/>
              </a:ext>
            </a:extLst>
          </p:cNvPr>
          <p:cNvSpPr/>
          <p:nvPr/>
        </p:nvSpPr>
        <p:spPr>
          <a:xfrm>
            <a:off x="4253393" y="2517725"/>
            <a:ext cx="683308" cy="312604"/>
          </a:xfrm>
          <a:prstGeom prst="rect">
            <a:avLst/>
          </a:prstGeom>
          <a:solidFill>
            <a:schemeClr val="bg1"/>
          </a:solidFill>
          <a:ln>
            <a:solidFill>
              <a:srgbClr val="8DD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Medical Providers</a:t>
            </a:r>
          </a:p>
        </p:txBody>
      </p:sp>
      <p:sp>
        <p:nvSpPr>
          <p:cNvPr id="40" name="Rectangle 39">
            <a:extLst>
              <a:ext uri="{FF2B5EF4-FFF2-40B4-BE49-F238E27FC236}">
                <a16:creationId xmlns:a16="http://schemas.microsoft.com/office/drawing/2014/main" id="{6857AF59-2949-1B49-BF7E-6C176A3D2199}"/>
              </a:ext>
            </a:extLst>
          </p:cNvPr>
          <p:cNvSpPr/>
          <p:nvPr/>
        </p:nvSpPr>
        <p:spPr>
          <a:xfrm>
            <a:off x="2508295" y="1454954"/>
            <a:ext cx="1529311" cy="31037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Recreational therapies</a:t>
            </a:r>
          </a:p>
        </p:txBody>
      </p:sp>
      <p:sp>
        <p:nvSpPr>
          <p:cNvPr id="41" name="Rectangle 40">
            <a:extLst>
              <a:ext uri="{FF2B5EF4-FFF2-40B4-BE49-F238E27FC236}">
                <a16:creationId xmlns:a16="http://schemas.microsoft.com/office/drawing/2014/main" id="{F96131FE-E817-DE40-A99D-A13519430463}"/>
              </a:ext>
            </a:extLst>
          </p:cNvPr>
          <p:cNvSpPr/>
          <p:nvPr/>
        </p:nvSpPr>
        <p:spPr>
          <a:xfrm>
            <a:off x="7160449" y="1759715"/>
            <a:ext cx="1498532" cy="273997"/>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Higher Education Institutions</a:t>
            </a:r>
          </a:p>
        </p:txBody>
      </p:sp>
      <p:sp>
        <p:nvSpPr>
          <p:cNvPr id="42" name="Rectangle 41">
            <a:extLst>
              <a:ext uri="{FF2B5EF4-FFF2-40B4-BE49-F238E27FC236}">
                <a16:creationId xmlns:a16="http://schemas.microsoft.com/office/drawing/2014/main" id="{4930D19D-B201-5A4E-A835-0BBB3A1C373D}"/>
              </a:ext>
            </a:extLst>
          </p:cNvPr>
          <p:cNvSpPr/>
          <p:nvPr/>
        </p:nvSpPr>
        <p:spPr>
          <a:xfrm>
            <a:off x="6217504" y="2753566"/>
            <a:ext cx="1676400" cy="522437"/>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TA and Professional Learning Providers (mentors, coaches, consultants)</a:t>
            </a:r>
          </a:p>
        </p:txBody>
      </p:sp>
      <p:sp>
        <p:nvSpPr>
          <p:cNvPr id="43" name="Rectangle 42">
            <a:extLst>
              <a:ext uri="{FF2B5EF4-FFF2-40B4-BE49-F238E27FC236}">
                <a16:creationId xmlns:a16="http://schemas.microsoft.com/office/drawing/2014/main" id="{250D1E19-DBF9-B645-8459-B9CA30E052C3}"/>
              </a:ext>
            </a:extLst>
          </p:cNvPr>
          <p:cNvSpPr/>
          <p:nvPr/>
        </p:nvSpPr>
        <p:spPr>
          <a:xfrm>
            <a:off x="5931227" y="3548448"/>
            <a:ext cx="1588071" cy="228491"/>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Regional Resource Centers</a:t>
            </a:r>
          </a:p>
        </p:txBody>
      </p:sp>
      <p:sp>
        <p:nvSpPr>
          <p:cNvPr id="44" name="Rectangle 43">
            <a:extLst>
              <a:ext uri="{FF2B5EF4-FFF2-40B4-BE49-F238E27FC236}">
                <a16:creationId xmlns:a16="http://schemas.microsoft.com/office/drawing/2014/main" id="{BC647FA4-53A9-A140-8A14-352A10D5EA26}"/>
              </a:ext>
            </a:extLst>
          </p:cNvPr>
          <p:cNvSpPr/>
          <p:nvPr/>
        </p:nvSpPr>
        <p:spPr>
          <a:xfrm>
            <a:off x="5812329" y="2471952"/>
            <a:ext cx="551217" cy="205097"/>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Unions</a:t>
            </a:r>
          </a:p>
        </p:txBody>
      </p:sp>
      <p:sp>
        <p:nvSpPr>
          <p:cNvPr id="45" name="Rectangle 44">
            <a:extLst>
              <a:ext uri="{FF2B5EF4-FFF2-40B4-BE49-F238E27FC236}">
                <a16:creationId xmlns:a16="http://schemas.microsoft.com/office/drawing/2014/main" id="{2DD001EB-6933-8B40-93C0-335EF8226EDA}"/>
              </a:ext>
            </a:extLst>
          </p:cNvPr>
          <p:cNvSpPr/>
          <p:nvPr/>
        </p:nvSpPr>
        <p:spPr>
          <a:xfrm>
            <a:off x="1445546" y="4602268"/>
            <a:ext cx="1448984" cy="315265"/>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Advocacy Organizations</a:t>
            </a:r>
          </a:p>
        </p:txBody>
      </p:sp>
      <p:sp>
        <p:nvSpPr>
          <p:cNvPr id="46" name="Rectangle 45">
            <a:extLst>
              <a:ext uri="{FF2B5EF4-FFF2-40B4-BE49-F238E27FC236}">
                <a16:creationId xmlns:a16="http://schemas.microsoft.com/office/drawing/2014/main" id="{C0FFC4F3-EE0C-D145-97A6-32F80C6BD199}"/>
              </a:ext>
            </a:extLst>
          </p:cNvPr>
          <p:cNvSpPr/>
          <p:nvPr/>
        </p:nvSpPr>
        <p:spPr>
          <a:xfrm>
            <a:off x="482117" y="3728567"/>
            <a:ext cx="1448984" cy="315265"/>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Advocacy Organizations</a:t>
            </a:r>
          </a:p>
        </p:txBody>
      </p:sp>
      <p:sp>
        <p:nvSpPr>
          <p:cNvPr id="47" name="Rectangle 46">
            <a:extLst>
              <a:ext uri="{FF2B5EF4-FFF2-40B4-BE49-F238E27FC236}">
                <a16:creationId xmlns:a16="http://schemas.microsoft.com/office/drawing/2014/main" id="{93CDADF7-8027-244A-8285-ED654E3EAEC3}"/>
              </a:ext>
            </a:extLst>
          </p:cNvPr>
          <p:cNvSpPr/>
          <p:nvPr/>
        </p:nvSpPr>
        <p:spPr>
          <a:xfrm>
            <a:off x="6836986" y="4436755"/>
            <a:ext cx="1664339" cy="210274"/>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dirty="0">
                <a:solidFill>
                  <a:schemeClr val="tx1"/>
                </a:solidFill>
                <a:cs typeface="Arial" charset="0"/>
              </a:rPr>
              <a:t>State and National Funders</a:t>
            </a:r>
          </a:p>
        </p:txBody>
      </p:sp>
      <p:sp>
        <p:nvSpPr>
          <p:cNvPr id="48" name="Rectangle 47">
            <a:extLst>
              <a:ext uri="{FF2B5EF4-FFF2-40B4-BE49-F238E27FC236}">
                <a16:creationId xmlns:a16="http://schemas.microsoft.com/office/drawing/2014/main" id="{D793F6F2-B58C-CE4D-9CD8-FB74BAB0A7EE}"/>
              </a:ext>
            </a:extLst>
          </p:cNvPr>
          <p:cNvSpPr/>
          <p:nvPr/>
        </p:nvSpPr>
        <p:spPr>
          <a:xfrm>
            <a:off x="4795289" y="4386704"/>
            <a:ext cx="1529311" cy="31037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Mission-Related Non-Profit Organizations</a:t>
            </a:r>
          </a:p>
        </p:txBody>
      </p:sp>
      <p:sp>
        <p:nvSpPr>
          <p:cNvPr id="49" name="Rectangle 48">
            <a:extLst>
              <a:ext uri="{FF2B5EF4-FFF2-40B4-BE49-F238E27FC236}">
                <a16:creationId xmlns:a16="http://schemas.microsoft.com/office/drawing/2014/main" id="{B84EC740-BEA6-0842-93E8-37767C1C697C}"/>
              </a:ext>
            </a:extLst>
          </p:cNvPr>
          <p:cNvSpPr/>
          <p:nvPr/>
        </p:nvSpPr>
        <p:spPr>
          <a:xfrm>
            <a:off x="4532830" y="4832206"/>
            <a:ext cx="1529311" cy="31037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American Legion, VFW, AmVets, other</a:t>
            </a:r>
          </a:p>
        </p:txBody>
      </p:sp>
      <p:sp>
        <p:nvSpPr>
          <p:cNvPr id="50" name="Rectangle 49">
            <a:extLst>
              <a:ext uri="{FF2B5EF4-FFF2-40B4-BE49-F238E27FC236}">
                <a16:creationId xmlns:a16="http://schemas.microsoft.com/office/drawing/2014/main" id="{C96041F4-C665-7B47-89EE-36B08938C2B4}"/>
              </a:ext>
            </a:extLst>
          </p:cNvPr>
          <p:cNvSpPr/>
          <p:nvPr/>
        </p:nvSpPr>
        <p:spPr>
          <a:xfrm>
            <a:off x="4738126" y="3941202"/>
            <a:ext cx="1529311" cy="31037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Unrelated Mission Local  Non-Profit Organizations</a:t>
            </a:r>
          </a:p>
        </p:txBody>
      </p:sp>
      <p:sp>
        <p:nvSpPr>
          <p:cNvPr id="51" name="Rectangle 50">
            <a:extLst>
              <a:ext uri="{FF2B5EF4-FFF2-40B4-BE49-F238E27FC236}">
                <a16:creationId xmlns:a16="http://schemas.microsoft.com/office/drawing/2014/main" id="{EC0762B8-3B99-524A-BDDE-5AF3920B44C5}"/>
              </a:ext>
            </a:extLst>
          </p:cNvPr>
          <p:cNvSpPr/>
          <p:nvPr/>
        </p:nvSpPr>
        <p:spPr>
          <a:xfrm>
            <a:off x="5931227" y="5365482"/>
            <a:ext cx="1529311" cy="446117"/>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Unrelated Mission National Non-Profit Organizations</a:t>
            </a:r>
          </a:p>
        </p:txBody>
      </p:sp>
      <p:sp>
        <p:nvSpPr>
          <p:cNvPr id="52" name="Rectangle 51">
            <a:extLst>
              <a:ext uri="{FF2B5EF4-FFF2-40B4-BE49-F238E27FC236}">
                <a16:creationId xmlns:a16="http://schemas.microsoft.com/office/drawing/2014/main" id="{2DFB0FB4-FEF1-7944-82D3-589E0576125D}"/>
              </a:ext>
            </a:extLst>
          </p:cNvPr>
          <p:cNvSpPr/>
          <p:nvPr/>
        </p:nvSpPr>
        <p:spPr>
          <a:xfrm>
            <a:off x="2237912" y="5295344"/>
            <a:ext cx="1245878" cy="351041"/>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County, State Tax Credits</a:t>
            </a:r>
          </a:p>
        </p:txBody>
      </p:sp>
      <p:sp>
        <p:nvSpPr>
          <p:cNvPr id="53" name="Rectangle 52">
            <a:extLst>
              <a:ext uri="{FF2B5EF4-FFF2-40B4-BE49-F238E27FC236}">
                <a16:creationId xmlns:a16="http://schemas.microsoft.com/office/drawing/2014/main" id="{E79694F6-A91F-3F43-A905-29AB00CE8272}"/>
              </a:ext>
            </a:extLst>
          </p:cNvPr>
          <p:cNvSpPr/>
          <p:nvPr/>
        </p:nvSpPr>
        <p:spPr>
          <a:xfrm>
            <a:off x="2970194" y="4390573"/>
            <a:ext cx="1448984" cy="315265"/>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County, State Veteran Service Officers</a:t>
            </a:r>
          </a:p>
        </p:txBody>
      </p:sp>
      <p:sp>
        <p:nvSpPr>
          <p:cNvPr id="54" name="Rectangle 53">
            <a:extLst>
              <a:ext uri="{FF2B5EF4-FFF2-40B4-BE49-F238E27FC236}">
                <a16:creationId xmlns:a16="http://schemas.microsoft.com/office/drawing/2014/main" id="{3E67590E-DBA6-4E47-A28C-B6EDBADC2C68}"/>
              </a:ext>
            </a:extLst>
          </p:cNvPr>
          <p:cNvSpPr/>
          <p:nvPr/>
        </p:nvSpPr>
        <p:spPr>
          <a:xfrm>
            <a:off x="3871814" y="1928848"/>
            <a:ext cx="1231329" cy="341411"/>
          </a:xfrm>
          <a:prstGeom prst="rect">
            <a:avLst/>
          </a:prstGeom>
          <a:solidFill>
            <a:schemeClr val="bg1"/>
          </a:solidFill>
          <a:ln>
            <a:solidFill>
              <a:srgbClr val="FB8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Community-Based Outreach Clinics</a:t>
            </a:r>
          </a:p>
        </p:txBody>
      </p:sp>
    </p:spTree>
    <p:extLst>
      <p:ext uri="{BB962C8B-B14F-4D97-AF65-F5344CB8AC3E}">
        <p14:creationId xmlns:p14="http://schemas.microsoft.com/office/powerpoint/2010/main" val="68777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85" grpId="0" animBg="1"/>
      <p:bldP spid="87" grpId="0"/>
      <p:bldP spid="88" grpId="0"/>
      <p:bldP spid="89" grpId="0"/>
      <p:bldP spid="90" grpId="0"/>
      <p:bldP spid="91" grpId="0"/>
      <p:bldP spid="92" grpId="0"/>
      <p:bldP spid="10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15"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152400" y="914400"/>
            <a:ext cx="8870278"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287804" y="343301"/>
            <a:ext cx="6400800" cy="6159649"/>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209800" y="1117312"/>
            <a:ext cx="4572000" cy="45720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24200" y="1903141"/>
            <a:ext cx="2743200" cy="2743200"/>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85" idx="1"/>
          </p:cNvCxnSpPr>
          <p:nvPr/>
        </p:nvCxnSpPr>
        <p:spPr>
          <a:xfrm flipH="1" flipV="1">
            <a:off x="794427" y="-97319"/>
            <a:ext cx="3355648" cy="302951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930564" y="0"/>
            <a:ext cx="3352550" cy="315458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0" y="3544983"/>
            <a:ext cx="4169773" cy="165032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5" idx="4"/>
          </p:cNvCxnSpPr>
          <p:nvPr/>
        </p:nvCxnSpPr>
        <p:spPr>
          <a:xfrm>
            <a:off x="4473364" y="3712681"/>
            <a:ext cx="0" cy="304268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027636" y="3544983"/>
            <a:ext cx="4080322" cy="154334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016164" y="2798281"/>
            <a:ext cx="914400" cy="914400"/>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5257800" y="6428601"/>
            <a:ext cx="1374333" cy="276999"/>
          </a:xfrm>
          <a:prstGeom prst="rect">
            <a:avLst/>
          </a:prstGeom>
          <a:noFill/>
        </p:spPr>
        <p:txBody>
          <a:bodyPr wrap="square" rtlCol="0">
            <a:spAutoFit/>
          </a:bodyPr>
          <a:lstStyle/>
          <a:p>
            <a:pPr algn="l"/>
            <a:r>
              <a:rPr lang="en-US" sz="1200" b="1" dirty="0">
                <a:solidFill>
                  <a:srgbClr val="FF0000"/>
                </a:solidFill>
                <a:latin typeface="+mj-lt"/>
              </a:rPr>
              <a:t>Skills Transition</a:t>
            </a:r>
          </a:p>
        </p:txBody>
      </p:sp>
      <p:sp>
        <p:nvSpPr>
          <p:cNvPr id="88" name="TextBox 87"/>
          <p:cNvSpPr txBox="1"/>
          <p:nvPr/>
        </p:nvSpPr>
        <p:spPr>
          <a:xfrm>
            <a:off x="7816335" y="2235604"/>
            <a:ext cx="1282543" cy="461665"/>
          </a:xfrm>
          <a:prstGeom prst="rect">
            <a:avLst/>
          </a:prstGeom>
          <a:noFill/>
        </p:spPr>
        <p:txBody>
          <a:bodyPr wrap="square" rtlCol="0">
            <a:spAutoFit/>
          </a:bodyPr>
          <a:lstStyle/>
          <a:p>
            <a:pPr algn="l"/>
            <a:r>
              <a:rPr lang="en-US" sz="1200" b="1" dirty="0">
                <a:solidFill>
                  <a:srgbClr val="FF0000"/>
                </a:solidFill>
                <a:latin typeface="+mj-lt"/>
              </a:rPr>
              <a:t>Leadership Opportunities</a:t>
            </a:r>
          </a:p>
        </p:txBody>
      </p:sp>
      <p:sp>
        <p:nvSpPr>
          <p:cNvPr id="89" name="TextBox 88"/>
          <p:cNvSpPr txBox="1"/>
          <p:nvPr/>
        </p:nvSpPr>
        <p:spPr>
          <a:xfrm>
            <a:off x="19960" y="2391020"/>
            <a:ext cx="1470515" cy="461665"/>
          </a:xfrm>
          <a:prstGeom prst="rect">
            <a:avLst/>
          </a:prstGeom>
          <a:noFill/>
        </p:spPr>
        <p:txBody>
          <a:bodyPr wrap="square" rtlCol="0">
            <a:spAutoFit/>
          </a:bodyPr>
          <a:lstStyle/>
          <a:p>
            <a:pPr algn="l"/>
            <a:r>
              <a:rPr lang="en-US" sz="1200" b="1" dirty="0">
                <a:solidFill>
                  <a:srgbClr val="FF0000"/>
                </a:solidFill>
                <a:latin typeface="+mj-lt"/>
              </a:rPr>
              <a:t>Mental and Physical Health</a:t>
            </a:r>
          </a:p>
        </p:txBody>
      </p:sp>
      <p:sp>
        <p:nvSpPr>
          <p:cNvPr id="90" name="TextBox 89"/>
          <p:cNvSpPr txBox="1"/>
          <p:nvPr/>
        </p:nvSpPr>
        <p:spPr>
          <a:xfrm>
            <a:off x="1409179" y="6311683"/>
            <a:ext cx="1720643" cy="461665"/>
          </a:xfrm>
          <a:prstGeom prst="rect">
            <a:avLst/>
          </a:prstGeom>
          <a:noFill/>
        </p:spPr>
        <p:txBody>
          <a:bodyPr wrap="square" rtlCol="0">
            <a:spAutoFit/>
          </a:bodyPr>
          <a:lstStyle/>
          <a:p>
            <a:pPr algn="l"/>
            <a:r>
              <a:rPr lang="en-US" sz="1200" b="1" dirty="0">
                <a:solidFill>
                  <a:srgbClr val="FF0000"/>
                </a:solidFill>
                <a:latin typeface="+mj-lt"/>
              </a:rPr>
              <a:t>Sectors to receive added value</a:t>
            </a:r>
          </a:p>
        </p:txBody>
      </p:sp>
      <p:sp>
        <p:nvSpPr>
          <p:cNvPr id="91" name="TextBox 90"/>
          <p:cNvSpPr txBox="1"/>
          <p:nvPr/>
        </p:nvSpPr>
        <p:spPr>
          <a:xfrm>
            <a:off x="4066054" y="637401"/>
            <a:ext cx="1720643" cy="276999"/>
          </a:xfrm>
          <a:prstGeom prst="rect">
            <a:avLst/>
          </a:prstGeom>
          <a:noFill/>
        </p:spPr>
        <p:txBody>
          <a:bodyPr wrap="square" rtlCol="0">
            <a:spAutoFit/>
          </a:bodyPr>
          <a:lstStyle/>
          <a:p>
            <a:pPr algn="l"/>
            <a:r>
              <a:rPr lang="en-US" sz="1200" b="1" dirty="0">
                <a:solidFill>
                  <a:srgbClr val="FF0000"/>
                </a:solidFill>
                <a:latin typeface="+mj-lt"/>
              </a:rPr>
              <a:t>Family Supports</a:t>
            </a:r>
          </a:p>
        </p:txBody>
      </p:sp>
      <p:sp>
        <p:nvSpPr>
          <p:cNvPr id="92" name="TextBox 91"/>
          <p:cNvSpPr txBox="1"/>
          <p:nvPr/>
        </p:nvSpPr>
        <p:spPr>
          <a:xfrm>
            <a:off x="7974899" y="5918537"/>
            <a:ext cx="1169101" cy="861774"/>
          </a:xfrm>
          <a:prstGeom prst="rect">
            <a:avLst/>
          </a:prstGeom>
          <a:noFill/>
        </p:spPr>
        <p:txBody>
          <a:bodyPr wrap="square" rtlCol="0">
            <a:spAutoFit/>
          </a:bodyPr>
          <a:lstStyle/>
          <a:p>
            <a:pPr algn="l"/>
            <a:r>
              <a:rPr lang="en-US" sz="1000" dirty="0">
                <a:latin typeface="+mj-lt"/>
              </a:rPr>
              <a:t>Concentric circles represent levels of proximity to the lived experience</a:t>
            </a:r>
          </a:p>
        </p:txBody>
      </p:sp>
      <p:grpSp>
        <p:nvGrpSpPr>
          <p:cNvPr id="100" name="Group 99"/>
          <p:cNvGrpSpPr/>
          <p:nvPr/>
        </p:nvGrpSpPr>
        <p:grpSpPr>
          <a:xfrm>
            <a:off x="7160449" y="5990511"/>
            <a:ext cx="814449" cy="774252"/>
            <a:chOff x="7160449" y="5990511"/>
            <a:chExt cx="814449" cy="774252"/>
          </a:xfrm>
        </p:grpSpPr>
        <p:sp>
          <p:nvSpPr>
            <p:cNvPr id="101" name="Oval 100"/>
            <p:cNvSpPr/>
            <p:nvPr/>
          </p:nvSpPr>
          <p:spPr>
            <a:xfrm>
              <a:off x="7160449" y="5990511"/>
              <a:ext cx="814449" cy="774252"/>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7313415" y="6131719"/>
              <a:ext cx="502920" cy="50292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7464291" y="6282595"/>
              <a:ext cx="201168" cy="20116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3943380" y="3066369"/>
            <a:ext cx="1042969" cy="461665"/>
          </a:xfrm>
          <a:prstGeom prst="rect">
            <a:avLst/>
          </a:prstGeom>
          <a:noFill/>
        </p:spPr>
        <p:txBody>
          <a:bodyPr wrap="square" rtlCol="0">
            <a:spAutoFit/>
          </a:bodyPr>
          <a:lstStyle/>
          <a:p>
            <a:pPr algn="ctr"/>
            <a:r>
              <a:rPr lang="en-US" sz="1200" b="1" dirty="0">
                <a:solidFill>
                  <a:srgbClr val="FF0000"/>
                </a:solidFill>
                <a:latin typeface="+mj-lt"/>
              </a:rPr>
              <a:t>Post-9/11 Veteran</a:t>
            </a:r>
          </a:p>
        </p:txBody>
      </p:sp>
      <p:sp>
        <p:nvSpPr>
          <p:cNvPr id="105" name="Rectangle 104"/>
          <p:cNvSpPr/>
          <p:nvPr/>
        </p:nvSpPr>
        <p:spPr>
          <a:xfrm>
            <a:off x="152400" y="63298"/>
            <a:ext cx="8870278" cy="560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Increasing veteran feelings of community-connectedness, resulting in reduced suicide rate and increased veteran leadership/contribution locally</a:t>
            </a:r>
          </a:p>
        </p:txBody>
      </p:sp>
      <p:sp>
        <p:nvSpPr>
          <p:cNvPr id="27" name="Rectangle 26">
            <a:extLst>
              <a:ext uri="{FF2B5EF4-FFF2-40B4-BE49-F238E27FC236}">
                <a16:creationId xmlns:a16="http://schemas.microsoft.com/office/drawing/2014/main" id="{BBF980BA-3048-0F4C-81A2-EBE8AF4FFA61}"/>
              </a:ext>
            </a:extLst>
          </p:cNvPr>
          <p:cNvSpPr/>
          <p:nvPr/>
        </p:nvSpPr>
        <p:spPr>
          <a:xfrm>
            <a:off x="2598131" y="3095784"/>
            <a:ext cx="1335309"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Transition Counseling- Military cultural competency </a:t>
            </a:r>
          </a:p>
        </p:txBody>
      </p:sp>
      <p:sp>
        <p:nvSpPr>
          <p:cNvPr id="28" name="Rectangle 27">
            <a:extLst>
              <a:ext uri="{FF2B5EF4-FFF2-40B4-BE49-F238E27FC236}">
                <a16:creationId xmlns:a16="http://schemas.microsoft.com/office/drawing/2014/main" id="{B14097E1-D79A-754E-97A1-060E2D2C447B}"/>
              </a:ext>
            </a:extLst>
          </p:cNvPr>
          <p:cNvSpPr/>
          <p:nvPr/>
        </p:nvSpPr>
        <p:spPr>
          <a:xfrm>
            <a:off x="1952783" y="2439242"/>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Community-supported transportation effort for medical appointments</a:t>
            </a:r>
          </a:p>
        </p:txBody>
      </p:sp>
      <p:sp>
        <p:nvSpPr>
          <p:cNvPr id="29" name="Rectangle 28">
            <a:extLst>
              <a:ext uri="{FF2B5EF4-FFF2-40B4-BE49-F238E27FC236}">
                <a16:creationId xmlns:a16="http://schemas.microsoft.com/office/drawing/2014/main" id="{E2174C3E-1856-5849-B539-AAD0E1133EA1}"/>
              </a:ext>
            </a:extLst>
          </p:cNvPr>
          <p:cNvSpPr/>
          <p:nvPr/>
        </p:nvSpPr>
        <p:spPr>
          <a:xfrm>
            <a:off x="3303640" y="1397862"/>
            <a:ext cx="1556112" cy="747180"/>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K-12 school ”Welcome Home” event for transitioning families to meet with other families with same-age kids</a:t>
            </a:r>
          </a:p>
        </p:txBody>
      </p:sp>
      <p:sp>
        <p:nvSpPr>
          <p:cNvPr id="30" name="Rectangle 29">
            <a:extLst>
              <a:ext uri="{FF2B5EF4-FFF2-40B4-BE49-F238E27FC236}">
                <a16:creationId xmlns:a16="http://schemas.microsoft.com/office/drawing/2014/main" id="{995D0D14-A5E9-A442-92F6-F5BB134418FC}"/>
              </a:ext>
            </a:extLst>
          </p:cNvPr>
          <p:cNvSpPr/>
          <p:nvPr/>
        </p:nvSpPr>
        <p:spPr>
          <a:xfrm>
            <a:off x="4873283" y="957251"/>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or State-based Spouse employment program</a:t>
            </a:r>
          </a:p>
        </p:txBody>
      </p:sp>
      <p:sp>
        <p:nvSpPr>
          <p:cNvPr id="31" name="Rectangle 30">
            <a:extLst>
              <a:ext uri="{FF2B5EF4-FFF2-40B4-BE49-F238E27FC236}">
                <a16:creationId xmlns:a16="http://schemas.microsoft.com/office/drawing/2014/main" id="{1B0242FD-CB15-C849-9339-3F2B6215DEF3}"/>
              </a:ext>
            </a:extLst>
          </p:cNvPr>
          <p:cNvSpPr/>
          <p:nvPr/>
        </p:nvSpPr>
        <p:spPr>
          <a:xfrm>
            <a:off x="3836742" y="2252087"/>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Military culturally competent mental health professionals for children</a:t>
            </a:r>
          </a:p>
        </p:txBody>
      </p:sp>
      <p:sp>
        <p:nvSpPr>
          <p:cNvPr id="32" name="Rectangle 31">
            <a:extLst>
              <a:ext uri="{FF2B5EF4-FFF2-40B4-BE49-F238E27FC236}">
                <a16:creationId xmlns:a16="http://schemas.microsoft.com/office/drawing/2014/main" id="{CB826AAA-064C-D546-850A-887D947B8631}"/>
              </a:ext>
            </a:extLst>
          </p:cNvPr>
          <p:cNvSpPr/>
          <p:nvPr/>
        </p:nvSpPr>
        <p:spPr>
          <a:xfrm>
            <a:off x="6442075" y="3565969"/>
            <a:ext cx="1338697"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Cross-sector fellowship cohort </a:t>
            </a:r>
          </a:p>
        </p:txBody>
      </p:sp>
      <p:sp>
        <p:nvSpPr>
          <p:cNvPr id="33" name="Rectangle 32">
            <a:extLst>
              <a:ext uri="{FF2B5EF4-FFF2-40B4-BE49-F238E27FC236}">
                <a16:creationId xmlns:a16="http://schemas.microsoft.com/office/drawing/2014/main" id="{8FEC6720-935D-594B-B7C9-F6EC55FFE991}"/>
              </a:ext>
            </a:extLst>
          </p:cNvPr>
          <p:cNvSpPr/>
          <p:nvPr/>
        </p:nvSpPr>
        <p:spPr>
          <a:xfrm>
            <a:off x="1390650" y="1827951"/>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Recreational therapy program or non-profit </a:t>
            </a:r>
          </a:p>
        </p:txBody>
      </p:sp>
      <p:sp>
        <p:nvSpPr>
          <p:cNvPr id="34" name="Rectangle 33">
            <a:extLst>
              <a:ext uri="{FF2B5EF4-FFF2-40B4-BE49-F238E27FC236}">
                <a16:creationId xmlns:a16="http://schemas.microsoft.com/office/drawing/2014/main" id="{7EA94EAF-A3CE-AA40-AB50-171B67F25115}"/>
              </a:ext>
            </a:extLst>
          </p:cNvPr>
          <p:cNvSpPr/>
          <p:nvPr/>
        </p:nvSpPr>
        <p:spPr>
          <a:xfrm>
            <a:off x="1316800" y="3622142"/>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Military and/or moral injury-focused spiritual community or program</a:t>
            </a:r>
          </a:p>
        </p:txBody>
      </p:sp>
      <p:sp>
        <p:nvSpPr>
          <p:cNvPr id="35" name="Rectangle 34">
            <a:extLst>
              <a:ext uri="{FF2B5EF4-FFF2-40B4-BE49-F238E27FC236}">
                <a16:creationId xmlns:a16="http://schemas.microsoft.com/office/drawing/2014/main" id="{5E4585E4-8261-B748-A4C4-83BBEA557A0B}"/>
              </a:ext>
            </a:extLst>
          </p:cNvPr>
          <p:cNvSpPr/>
          <p:nvPr/>
        </p:nvSpPr>
        <p:spPr>
          <a:xfrm>
            <a:off x="5048248" y="3040103"/>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Veteran peer mentorship; </a:t>
            </a:r>
          </a:p>
          <a:p>
            <a:pPr algn="ctr"/>
            <a:r>
              <a:rPr lang="en-US" sz="900" dirty="0">
                <a:solidFill>
                  <a:srgbClr val="000000"/>
                </a:solidFill>
                <a:cs typeface="Arial" charset="0"/>
              </a:rPr>
              <a:t>formal and/or informal</a:t>
            </a:r>
          </a:p>
        </p:txBody>
      </p:sp>
      <p:sp>
        <p:nvSpPr>
          <p:cNvPr id="36" name="Rectangle 35">
            <a:extLst>
              <a:ext uri="{FF2B5EF4-FFF2-40B4-BE49-F238E27FC236}">
                <a16:creationId xmlns:a16="http://schemas.microsoft.com/office/drawing/2014/main" id="{60885B50-732B-C443-A3DB-408BBA9C5694}"/>
              </a:ext>
            </a:extLst>
          </p:cNvPr>
          <p:cNvSpPr/>
          <p:nvPr/>
        </p:nvSpPr>
        <p:spPr>
          <a:xfrm>
            <a:off x="7166746" y="1219330"/>
            <a:ext cx="1538956"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Tax incentives for businesses hiring veterans</a:t>
            </a:r>
          </a:p>
        </p:txBody>
      </p:sp>
      <p:sp>
        <p:nvSpPr>
          <p:cNvPr id="37" name="Rectangle 36">
            <a:extLst>
              <a:ext uri="{FF2B5EF4-FFF2-40B4-BE49-F238E27FC236}">
                <a16:creationId xmlns:a16="http://schemas.microsoft.com/office/drawing/2014/main" id="{0748FFBC-4F1C-2841-92E1-F2B3A3DE7489}"/>
              </a:ext>
            </a:extLst>
          </p:cNvPr>
          <p:cNvSpPr/>
          <p:nvPr/>
        </p:nvSpPr>
        <p:spPr>
          <a:xfrm>
            <a:off x="2383082" y="749761"/>
            <a:ext cx="1667642"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Free or reduced childcare; </a:t>
            </a:r>
          </a:p>
          <a:p>
            <a:pPr algn="ctr"/>
            <a:r>
              <a:rPr lang="en-US" sz="900" dirty="0">
                <a:solidFill>
                  <a:srgbClr val="000000"/>
                </a:solidFill>
                <a:cs typeface="Arial" charset="0"/>
              </a:rPr>
              <a:t>childcare co-op</a:t>
            </a:r>
          </a:p>
        </p:txBody>
      </p:sp>
      <p:sp>
        <p:nvSpPr>
          <p:cNvPr id="38" name="Rectangle 37">
            <a:extLst>
              <a:ext uri="{FF2B5EF4-FFF2-40B4-BE49-F238E27FC236}">
                <a16:creationId xmlns:a16="http://schemas.microsoft.com/office/drawing/2014/main" id="{C740BEE7-C7CC-AF4F-B813-7548F48C9F02}"/>
              </a:ext>
            </a:extLst>
          </p:cNvPr>
          <p:cNvSpPr/>
          <p:nvPr/>
        </p:nvSpPr>
        <p:spPr>
          <a:xfrm>
            <a:off x="6260110" y="1957370"/>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Business to sponsor BRIDGE internships while still Active Duty</a:t>
            </a:r>
          </a:p>
        </p:txBody>
      </p:sp>
      <p:sp>
        <p:nvSpPr>
          <p:cNvPr id="39" name="Rectangle 38">
            <a:extLst>
              <a:ext uri="{FF2B5EF4-FFF2-40B4-BE49-F238E27FC236}">
                <a16:creationId xmlns:a16="http://schemas.microsoft.com/office/drawing/2014/main" id="{0B998DA9-181C-784C-AEF0-1ECCF962F2F1}"/>
              </a:ext>
            </a:extLst>
          </p:cNvPr>
          <p:cNvSpPr/>
          <p:nvPr/>
        </p:nvSpPr>
        <p:spPr>
          <a:xfrm>
            <a:off x="5541674" y="2553960"/>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Student-veteran work-study program partnerships</a:t>
            </a:r>
          </a:p>
        </p:txBody>
      </p:sp>
      <p:sp>
        <p:nvSpPr>
          <p:cNvPr id="40" name="Rectangle 39">
            <a:extLst>
              <a:ext uri="{FF2B5EF4-FFF2-40B4-BE49-F238E27FC236}">
                <a16:creationId xmlns:a16="http://schemas.microsoft.com/office/drawing/2014/main" id="{085E81FC-8B9C-8A45-B911-D2919C3F1FBF}"/>
              </a:ext>
            </a:extLst>
          </p:cNvPr>
          <p:cNvSpPr/>
          <p:nvPr/>
        </p:nvSpPr>
        <p:spPr>
          <a:xfrm>
            <a:off x="4529941" y="3936828"/>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Business to sponsor BRIDGE internships while still Active Duty</a:t>
            </a:r>
          </a:p>
        </p:txBody>
      </p:sp>
      <p:sp>
        <p:nvSpPr>
          <p:cNvPr id="41" name="Rectangle 40">
            <a:extLst>
              <a:ext uri="{FF2B5EF4-FFF2-40B4-BE49-F238E27FC236}">
                <a16:creationId xmlns:a16="http://schemas.microsoft.com/office/drawing/2014/main" id="{AF882288-ED7B-B44A-8643-48E908EC0476}"/>
              </a:ext>
            </a:extLst>
          </p:cNvPr>
          <p:cNvSpPr/>
          <p:nvPr/>
        </p:nvSpPr>
        <p:spPr>
          <a:xfrm>
            <a:off x="5156598" y="4449837"/>
            <a:ext cx="1764444" cy="615329"/>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Human Resource collaboration for resume translation (military cultural competence is critical)</a:t>
            </a:r>
          </a:p>
        </p:txBody>
      </p:sp>
      <p:sp>
        <p:nvSpPr>
          <p:cNvPr id="42" name="Rectangle 41">
            <a:extLst>
              <a:ext uri="{FF2B5EF4-FFF2-40B4-BE49-F238E27FC236}">
                <a16:creationId xmlns:a16="http://schemas.microsoft.com/office/drawing/2014/main" id="{710D42B0-26C9-0548-9CCB-052D0EB2FFEB}"/>
              </a:ext>
            </a:extLst>
          </p:cNvPr>
          <p:cNvSpPr/>
          <p:nvPr/>
        </p:nvSpPr>
        <p:spPr>
          <a:xfrm>
            <a:off x="1926960" y="5315419"/>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government agencies</a:t>
            </a:r>
          </a:p>
        </p:txBody>
      </p:sp>
      <p:sp>
        <p:nvSpPr>
          <p:cNvPr id="43" name="Rectangle 42">
            <a:extLst>
              <a:ext uri="{FF2B5EF4-FFF2-40B4-BE49-F238E27FC236}">
                <a16:creationId xmlns:a16="http://schemas.microsoft.com/office/drawing/2014/main" id="{206E05B0-532E-5D45-9CA7-2DA186EC3B88}"/>
              </a:ext>
            </a:extLst>
          </p:cNvPr>
          <p:cNvSpPr/>
          <p:nvPr/>
        </p:nvSpPr>
        <p:spPr>
          <a:xfrm>
            <a:off x="1760148" y="4464958"/>
            <a:ext cx="1201712" cy="303374"/>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businesses</a:t>
            </a:r>
          </a:p>
        </p:txBody>
      </p:sp>
      <p:sp>
        <p:nvSpPr>
          <p:cNvPr id="44" name="Rectangle 43">
            <a:extLst>
              <a:ext uri="{FF2B5EF4-FFF2-40B4-BE49-F238E27FC236}">
                <a16:creationId xmlns:a16="http://schemas.microsoft.com/office/drawing/2014/main" id="{FFD16718-B31B-6246-9879-E97A4F2C4529}"/>
              </a:ext>
            </a:extLst>
          </p:cNvPr>
          <p:cNvSpPr/>
          <p:nvPr/>
        </p:nvSpPr>
        <p:spPr>
          <a:xfrm>
            <a:off x="3251001" y="4826058"/>
            <a:ext cx="1136758" cy="338457"/>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Local non-profits</a:t>
            </a:r>
          </a:p>
        </p:txBody>
      </p:sp>
      <p:sp>
        <p:nvSpPr>
          <p:cNvPr id="45" name="Rectangle 44">
            <a:extLst>
              <a:ext uri="{FF2B5EF4-FFF2-40B4-BE49-F238E27FC236}">
                <a16:creationId xmlns:a16="http://schemas.microsoft.com/office/drawing/2014/main" id="{BC8019FD-FA5D-1140-94C8-AB80844AA583}"/>
              </a:ext>
            </a:extLst>
          </p:cNvPr>
          <p:cNvSpPr/>
          <p:nvPr/>
        </p:nvSpPr>
        <p:spPr>
          <a:xfrm>
            <a:off x="3164897" y="3919741"/>
            <a:ext cx="1099161" cy="259769"/>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K-12 schools</a:t>
            </a:r>
          </a:p>
        </p:txBody>
      </p:sp>
      <p:sp>
        <p:nvSpPr>
          <p:cNvPr id="46" name="Rectangle 45">
            <a:extLst>
              <a:ext uri="{FF2B5EF4-FFF2-40B4-BE49-F238E27FC236}">
                <a16:creationId xmlns:a16="http://schemas.microsoft.com/office/drawing/2014/main" id="{4BE6E04C-E4A0-654D-9A35-2EED00BECB64}"/>
              </a:ext>
            </a:extLst>
          </p:cNvPr>
          <p:cNvSpPr/>
          <p:nvPr/>
        </p:nvSpPr>
        <p:spPr>
          <a:xfrm>
            <a:off x="2977270" y="4239041"/>
            <a:ext cx="1470515"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Higher, Professional, and Adult Education institutions/program</a:t>
            </a:r>
          </a:p>
        </p:txBody>
      </p:sp>
      <p:sp>
        <p:nvSpPr>
          <p:cNvPr id="47" name="Rectangle 46">
            <a:extLst>
              <a:ext uri="{FF2B5EF4-FFF2-40B4-BE49-F238E27FC236}">
                <a16:creationId xmlns:a16="http://schemas.microsoft.com/office/drawing/2014/main" id="{FAC5FDB2-DC15-C643-9848-499A14F22D10}"/>
              </a:ext>
            </a:extLst>
          </p:cNvPr>
          <p:cNvSpPr/>
          <p:nvPr/>
        </p:nvSpPr>
        <p:spPr>
          <a:xfrm>
            <a:off x="266251" y="5347181"/>
            <a:ext cx="1532978" cy="571356"/>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National non-profits and businesses, especially those with local offices/chapters</a:t>
            </a:r>
          </a:p>
        </p:txBody>
      </p:sp>
      <p:sp>
        <p:nvSpPr>
          <p:cNvPr id="48" name="Rectangle 47">
            <a:extLst>
              <a:ext uri="{FF2B5EF4-FFF2-40B4-BE49-F238E27FC236}">
                <a16:creationId xmlns:a16="http://schemas.microsoft.com/office/drawing/2014/main" id="{E2AA0287-9D29-B342-BD44-A26553556026}"/>
              </a:ext>
            </a:extLst>
          </p:cNvPr>
          <p:cNvSpPr/>
          <p:nvPr/>
        </p:nvSpPr>
        <p:spPr>
          <a:xfrm>
            <a:off x="5192690" y="5362647"/>
            <a:ext cx="904917" cy="453892"/>
          </a:xfrm>
          <a:prstGeom prst="rect">
            <a:avLst/>
          </a:prstGeom>
          <a:solidFill>
            <a:schemeClr val="bg1"/>
          </a:solidFill>
          <a:ln>
            <a:solidFill>
              <a:srgbClr val="80B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cs typeface="Arial" charset="0"/>
              </a:rPr>
              <a:t>Education: technical to doctoral</a:t>
            </a:r>
          </a:p>
        </p:txBody>
      </p:sp>
    </p:spTree>
    <p:extLst>
      <p:ext uri="{BB962C8B-B14F-4D97-AF65-F5344CB8AC3E}">
        <p14:creationId xmlns:p14="http://schemas.microsoft.com/office/powerpoint/2010/main" val="308168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85" grpId="0" animBg="1"/>
      <p:bldP spid="87" grpId="0"/>
      <p:bldP spid="88" grpId="0"/>
      <p:bldP spid="89" grpId="0"/>
      <p:bldP spid="90" grpId="0"/>
      <p:bldP spid="91" grpId="0"/>
      <p:bldP spid="92" grpId="0"/>
      <p:bldP spid="104"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90794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0453"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smtClean="0"/>
              <a:t>Building Your Map</a:t>
            </a:r>
            <a:endParaRPr lang="en-US" dirty="0"/>
          </a:p>
        </p:txBody>
      </p:sp>
      <p:sp>
        <p:nvSpPr>
          <p:cNvPr id="4" name="Content Placeholder 3"/>
          <p:cNvSpPr txBox="1">
            <a:spLocks noGrp="1"/>
          </p:cNvSpPr>
          <p:nvPr>
            <p:ph idx="1"/>
          </p:nvPr>
        </p:nvSpPr>
        <p:spPr>
          <a:xfrm>
            <a:off x="228600" y="1143000"/>
            <a:ext cx="8686800" cy="2899255"/>
          </a:xfrm>
          <a:prstGeom prst="rect">
            <a:avLst/>
          </a:prstGeom>
          <a:noFill/>
        </p:spPr>
        <p:txBody>
          <a:bodyPr wrap="square" rtlCol="0">
            <a:spAutoFit/>
          </a:bodyPr>
          <a:lstStyle/>
          <a:p>
            <a:pPr marL="114300" indent="0">
              <a:buNone/>
            </a:pPr>
            <a:r>
              <a:rPr lang="en-US" sz="2400" b="1" dirty="0">
                <a:solidFill>
                  <a:schemeClr val="tx1"/>
                </a:solidFill>
              </a:rPr>
              <a:t>Materials</a:t>
            </a:r>
            <a:endParaRPr lang="en-US" sz="2400" dirty="0">
              <a:solidFill>
                <a:schemeClr val="tx1"/>
              </a:solidFill>
            </a:endParaRPr>
          </a:p>
          <a:p>
            <a:pPr lvl="0"/>
            <a:r>
              <a:rPr lang="en-US" sz="2400" dirty="0">
                <a:solidFill>
                  <a:schemeClr val="tx1"/>
                </a:solidFill>
              </a:rPr>
              <a:t>2 – 3 blank pieces of paper (ideally legal sized if you have it)</a:t>
            </a:r>
          </a:p>
          <a:p>
            <a:pPr lvl="0"/>
            <a:r>
              <a:rPr lang="en-US" sz="2400" dirty="0">
                <a:solidFill>
                  <a:schemeClr val="tx1"/>
                </a:solidFill>
              </a:rPr>
              <a:t>2 colors of pens</a:t>
            </a:r>
          </a:p>
          <a:p>
            <a:pPr lvl="0"/>
            <a:r>
              <a:rPr lang="en-US" sz="2400" dirty="0">
                <a:solidFill>
                  <a:schemeClr val="tx1"/>
                </a:solidFill>
              </a:rPr>
              <a:t>2 colors of Post it notes (small ones if possible. If you have “normal” sized post its, you can cut them into smaller pieces)</a:t>
            </a:r>
          </a:p>
          <a:p>
            <a:pPr marL="285750" indent="-285750" defTabSz="457200" fontAlgn="auto">
              <a:spcBef>
                <a:spcPts val="0"/>
              </a:spcBef>
              <a:spcAft>
                <a:spcPts val="0"/>
              </a:spcAft>
              <a:buFont typeface="Arial" panose="020B0604020202020204" pitchFamily="34" charset="0"/>
              <a:buChar char="•"/>
            </a:pPr>
            <a:endParaRPr lang="en-US" sz="2400" b="1" dirty="0">
              <a:solidFill>
                <a:schemeClr val="tx1"/>
              </a:solidFill>
              <a:latin typeface="Arial"/>
              <a:cs typeface="+mn-cs"/>
            </a:endParaRPr>
          </a:p>
        </p:txBody>
      </p:sp>
    </p:spTree>
    <p:extLst>
      <p:ext uri="{BB962C8B-B14F-4D97-AF65-F5344CB8AC3E}">
        <p14:creationId xmlns:p14="http://schemas.microsoft.com/office/powerpoint/2010/main" val="1845172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6709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1477"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smtClean="0"/>
              <a:t>Building Your Map - 1</a:t>
            </a:r>
            <a:endParaRPr lang="en-US" dirty="0"/>
          </a:p>
        </p:txBody>
      </p:sp>
      <p:sp>
        <p:nvSpPr>
          <p:cNvPr id="4" name="Content Placeholder 3"/>
          <p:cNvSpPr txBox="1">
            <a:spLocks noGrp="1"/>
          </p:cNvSpPr>
          <p:nvPr>
            <p:ph idx="1"/>
          </p:nvPr>
        </p:nvSpPr>
        <p:spPr>
          <a:xfrm>
            <a:off x="228600" y="1143000"/>
            <a:ext cx="8686800" cy="4555093"/>
          </a:xfrm>
          <a:prstGeom prst="rect">
            <a:avLst/>
          </a:prstGeom>
          <a:noFill/>
        </p:spPr>
        <p:txBody>
          <a:bodyPr wrap="square" rtlCol="0">
            <a:spAutoFit/>
          </a:bodyPr>
          <a:lstStyle/>
          <a:p>
            <a:pPr>
              <a:spcBef>
                <a:spcPts val="1200"/>
              </a:spcBef>
              <a:buFont typeface="Arial" panose="020B0604020202020204" pitchFamily="34" charset="0"/>
              <a:buChar char="•"/>
            </a:pPr>
            <a:r>
              <a:rPr lang="en-US" dirty="0"/>
              <a:t>Step 1: At the top of your paper, write out the goal statement for your partnership / coalition / collective impact initiative </a:t>
            </a:r>
            <a:endParaRPr lang="en-US" sz="2600" dirty="0"/>
          </a:p>
          <a:p>
            <a:pPr>
              <a:spcBef>
                <a:spcPts val="1200"/>
              </a:spcBef>
              <a:buFont typeface="Arial" panose="020B0604020202020204" pitchFamily="34" charset="0"/>
              <a:buChar char="•"/>
            </a:pPr>
            <a:r>
              <a:rPr lang="en-US" dirty="0"/>
              <a:t>Step 2:  Identify the beneficiary of this collaboration’s work. In a circle, write down the beneficiary in the center of your paper</a:t>
            </a:r>
            <a:endParaRPr lang="en-US" sz="2600" dirty="0"/>
          </a:p>
          <a:p>
            <a:pPr>
              <a:spcBef>
                <a:spcPts val="1200"/>
              </a:spcBef>
              <a:buFont typeface="Arial" panose="020B0604020202020204" pitchFamily="34" charset="0"/>
              <a:buChar char="•"/>
            </a:pPr>
            <a:r>
              <a:rPr lang="en-US" dirty="0"/>
              <a:t>Step 3: Using small post it’s, write down 15-20 organizations or community groups (or types of organizations/groups, if you don’t know specific names) </a:t>
            </a:r>
            <a:r>
              <a:rPr lang="en-US" i="1" dirty="0"/>
              <a:t>currently participating in the coalition </a:t>
            </a:r>
            <a:r>
              <a:rPr lang="en-US" dirty="0"/>
              <a:t>that influence the problem you’ve identified (one per sticky note)  </a:t>
            </a:r>
            <a:endParaRPr lang="en-US" sz="2600" dirty="0"/>
          </a:p>
          <a:p>
            <a:pPr>
              <a:spcBef>
                <a:spcPts val="1200"/>
              </a:spcBef>
            </a:pPr>
            <a:endParaRPr lang="en-US" sz="1800" i="1" dirty="0" smtClean="0"/>
          </a:p>
          <a:p>
            <a:pPr marL="114300" indent="0">
              <a:spcBef>
                <a:spcPts val="1200"/>
              </a:spcBef>
              <a:buNone/>
            </a:pPr>
            <a:r>
              <a:rPr lang="en-US" sz="1800" i="1" dirty="0" smtClean="0"/>
              <a:t>NOTE</a:t>
            </a:r>
            <a:r>
              <a:rPr lang="en-US" sz="1800" i="1" dirty="0"/>
              <a:t>:  WE ARE NOT ASKING YOU TO IDENTIFY ALL THE ACTORS IN YOUR EFFORT.  Some collaborative efforts have hundreds of actors. For the purposes of this exercise, select the 15-20 actors that represent a range of types of organizations, community groups, or individuals involved in the effort</a:t>
            </a:r>
            <a:r>
              <a:rPr lang="en-US" sz="1800" i="1" dirty="0" smtClean="0"/>
              <a:t>.</a:t>
            </a:r>
            <a:endParaRPr lang="en-US" sz="2400" dirty="0"/>
          </a:p>
        </p:txBody>
      </p:sp>
    </p:spTree>
    <p:extLst>
      <p:ext uri="{BB962C8B-B14F-4D97-AF65-F5344CB8AC3E}">
        <p14:creationId xmlns:p14="http://schemas.microsoft.com/office/powerpoint/2010/main" val="37027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36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2501"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smtClean="0"/>
              <a:t>Building Your Map - 2</a:t>
            </a:r>
            <a:endParaRPr lang="en-US" dirty="0"/>
          </a:p>
        </p:txBody>
      </p:sp>
      <p:sp>
        <p:nvSpPr>
          <p:cNvPr id="4" name="Content Placeholder 3"/>
          <p:cNvSpPr txBox="1">
            <a:spLocks noGrp="1"/>
          </p:cNvSpPr>
          <p:nvPr>
            <p:ph idx="1"/>
          </p:nvPr>
        </p:nvSpPr>
        <p:spPr>
          <a:xfrm>
            <a:off x="228600" y="1143000"/>
            <a:ext cx="8686800" cy="4862870"/>
          </a:xfrm>
          <a:prstGeom prst="rect">
            <a:avLst/>
          </a:prstGeom>
          <a:noFill/>
        </p:spPr>
        <p:txBody>
          <a:bodyPr wrap="square" rtlCol="0">
            <a:spAutoFit/>
          </a:bodyPr>
          <a:lstStyle/>
          <a:p>
            <a:pPr>
              <a:spcBef>
                <a:spcPts val="1200"/>
              </a:spcBef>
            </a:pPr>
            <a:r>
              <a:rPr lang="en-US" dirty="0" smtClean="0"/>
              <a:t>Step </a:t>
            </a:r>
            <a:r>
              <a:rPr lang="en-US" dirty="0"/>
              <a:t>4: Reviewing your list of actors, make a second list that identifies the categories or sub systems (e.g., policymakers, public service providers, community groups, health players, education players) that these actors fall into.  Don’t worry if your designated groupings are the perfect way to divide up the system. Just use your best judgment for what seems to make most sense to you as key groups/clusters of actors. </a:t>
            </a:r>
            <a:endParaRPr lang="en-US" sz="2600" dirty="0"/>
          </a:p>
          <a:p>
            <a:pPr>
              <a:spcBef>
                <a:spcPts val="1200"/>
              </a:spcBef>
            </a:pPr>
            <a:r>
              <a:rPr lang="en-US" dirty="0"/>
              <a:t>Step 5: Taking your paper, divide your system into “pie slices” and label each one with the different segments you identified</a:t>
            </a:r>
            <a:endParaRPr lang="en-US" sz="2600" dirty="0"/>
          </a:p>
          <a:p>
            <a:pPr>
              <a:spcBef>
                <a:spcPts val="1200"/>
              </a:spcBef>
            </a:pPr>
            <a:r>
              <a:rPr lang="en-US" dirty="0"/>
              <a:t>Step 6: Place the actors on the system map, putting the actors most closely in touch with the beneficiary closest to the center</a:t>
            </a:r>
            <a:endParaRPr lang="en-US" sz="2600" dirty="0"/>
          </a:p>
          <a:p>
            <a:pPr>
              <a:spcBef>
                <a:spcPts val="1200"/>
              </a:spcBef>
            </a:pPr>
            <a:r>
              <a:rPr lang="en-US" dirty="0"/>
              <a:t>Step 7:  Identify a few key actors who might be missing from the effort and </a:t>
            </a:r>
            <a:r>
              <a:rPr lang="en-US" b="1" dirty="0"/>
              <a:t>use a different color </a:t>
            </a:r>
            <a:r>
              <a:rPr lang="en-US" b="1" dirty="0" smtClean="0"/>
              <a:t>sticky (or different pen) </a:t>
            </a:r>
            <a:r>
              <a:rPr lang="en-US" dirty="0"/>
              <a:t>to add them to the map</a:t>
            </a:r>
            <a:endParaRPr lang="en-US" sz="2600" dirty="0"/>
          </a:p>
          <a:p>
            <a:pPr marL="285750" indent="-285750" defTabSz="457200" fontAlgn="auto">
              <a:spcBef>
                <a:spcPts val="0"/>
              </a:spcBef>
              <a:spcAft>
                <a:spcPts val="0"/>
              </a:spcAft>
              <a:buFont typeface="Arial" panose="020B0604020202020204" pitchFamily="34" charset="0"/>
              <a:buChar char="•"/>
            </a:pPr>
            <a:endParaRPr lang="en-US" b="1" dirty="0">
              <a:solidFill>
                <a:schemeClr val="tx1"/>
              </a:solidFill>
              <a:latin typeface="Arial"/>
              <a:cs typeface="+mn-cs"/>
            </a:endParaRPr>
          </a:p>
        </p:txBody>
      </p:sp>
    </p:spTree>
    <p:extLst>
      <p:ext uri="{BB962C8B-B14F-4D97-AF65-F5344CB8AC3E}">
        <p14:creationId xmlns:p14="http://schemas.microsoft.com/office/powerpoint/2010/main" val="28013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4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1jN6Km6QwSEOKkqANgZ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Bs_pPa161Vu08lo7qle7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2QVBBKvbg7kryIBBwTQq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pRm1U7CZl_8wp6uPZSkg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d8iM4kUtZwMP1cPLGst1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YoO6PwCmSCUkLkgO0p9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g6kN698u0O74_t6YyM5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wreNFzo.jWiBCa4.Qqe9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hJ7Mak0HTO4ClBkM7h9Z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3FA0XPy9pyQjLIEus6u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PjQwiACd6_8i85BDRnR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lu0X8r5OuyaJe3x8Wv2X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KAccGuKSa.tII3En6zhu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8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2.xml><?xml version="1.0" encoding="utf-8"?>
<a:theme xmlns:a="http://schemas.openxmlformats.org/drawingml/2006/main" name="4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7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8.xml><?xml version="1.0" encoding="utf-8"?>
<a:theme xmlns:a="http://schemas.openxmlformats.org/drawingml/2006/main" name="9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8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2.xml><?xml version="1.0" encoding="utf-8"?>
<a:theme xmlns:a="http://schemas.openxmlformats.org/drawingml/2006/main" name="2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blank">
  <a:themeElements>
    <a:clrScheme name="FSG">
      <a:dk1>
        <a:sysClr val="windowText" lastClr="000000"/>
      </a:dk1>
      <a:lt1>
        <a:sysClr val="window" lastClr="FFFFFF"/>
      </a:lt1>
      <a:dk2>
        <a:srgbClr val="005AAA"/>
      </a:dk2>
      <a:lt2>
        <a:srgbClr val="EEECE1"/>
      </a:lt2>
      <a:accent1>
        <a:srgbClr val="0094B3"/>
      </a:accent1>
      <a:accent2>
        <a:srgbClr val="A70240"/>
      </a:accent2>
      <a:accent3>
        <a:srgbClr val="6A7F10"/>
      </a:accent3>
      <a:accent4>
        <a:srgbClr val="4F4C25"/>
      </a:accent4>
      <a:accent5>
        <a:srgbClr val="F26422"/>
      </a:accent5>
      <a:accent6>
        <a:srgbClr val="9A9B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defRPr>
        </a:defPPr>
      </a:lstStyle>
    </a:txDef>
  </a:objectDefaults>
  <a:extraClrSchemeLst/>
</a:theme>
</file>

<file path=ppt/theme/theme22.xml><?xml version="1.0" encoding="utf-8"?>
<a:theme xmlns:a="http://schemas.openxmlformats.org/drawingml/2006/main" name="7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5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_blan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25.xml><?xml version="1.0" encoding="utf-8"?>
<a:theme xmlns:a="http://schemas.openxmlformats.org/drawingml/2006/main" name="4_blan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26.xml><?xml version="1.0" encoding="utf-8"?>
<a:theme xmlns:a="http://schemas.openxmlformats.org/drawingml/2006/main" name="7_blan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27.xml><?xml version="1.0" encoding="utf-8"?>
<a:theme xmlns:a="http://schemas.openxmlformats.org/drawingml/2006/main" name="6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8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_blank">
  <a:themeElements>
    <a:clrScheme name="Custom 1">
      <a:dk1>
        <a:sysClr val="windowText" lastClr="000000"/>
      </a:dk1>
      <a:lt1>
        <a:sysClr val="window" lastClr="FFFFFF"/>
      </a:lt1>
      <a:dk2>
        <a:srgbClr val="005AAA"/>
      </a:dk2>
      <a:lt2>
        <a:srgbClr val="EEECE1"/>
      </a:lt2>
      <a:accent1>
        <a:srgbClr val="0094B3"/>
      </a:accent1>
      <a:accent2>
        <a:srgbClr val="A70240"/>
      </a:accent2>
      <a:accent3>
        <a:srgbClr val="6A7F10"/>
      </a:accent3>
      <a:accent4>
        <a:srgbClr val="4F4C25"/>
      </a:accent4>
      <a:accent5>
        <a:srgbClr val="F26422"/>
      </a:accent5>
      <a:accent6>
        <a:srgbClr val="9A9B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defRPr>
        </a:defPPr>
      </a:lstStyle>
    </a:txDef>
  </a:objectDefaults>
  <a:extraClrSchemeLst/>
</a:theme>
</file>

<file path=ppt/theme/theme3.xml><?xml version="1.0" encoding="utf-8"?>
<a:theme xmlns:a="http://schemas.openxmlformats.org/drawingml/2006/main" name="8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30.xml><?xml version="1.0" encoding="utf-8"?>
<a:theme xmlns:a="http://schemas.openxmlformats.org/drawingml/2006/main" name="2_blank">
  <a:themeElements>
    <a:clrScheme name="Custom 1">
      <a:dk1>
        <a:sysClr val="windowText" lastClr="000000"/>
      </a:dk1>
      <a:lt1>
        <a:sysClr val="window" lastClr="FFFFFF"/>
      </a:lt1>
      <a:dk2>
        <a:srgbClr val="005AAA"/>
      </a:dk2>
      <a:lt2>
        <a:srgbClr val="EEECE1"/>
      </a:lt2>
      <a:accent1>
        <a:srgbClr val="0094B3"/>
      </a:accent1>
      <a:accent2>
        <a:srgbClr val="A70240"/>
      </a:accent2>
      <a:accent3>
        <a:srgbClr val="6A7F10"/>
      </a:accent3>
      <a:accent4>
        <a:srgbClr val="4F4C25"/>
      </a:accent4>
      <a:accent5>
        <a:srgbClr val="F26422"/>
      </a:accent5>
      <a:accent6>
        <a:srgbClr val="9A9B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defRPr>
        </a:defPPr>
      </a:lstStyle>
    </a:tx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0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5.xml><?xml version="1.0" encoding="utf-8"?>
<a:theme xmlns:a="http://schemas.openxmlformats.org/drawingml/2006/main" name="3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ue background">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2.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docProps/app.xml><?xml version="1.0" encoding="utf-8"?>
<Properties xmlns="http://schemas.openxmlformats.org/officeDocument/2006/extended-properties" xmlns:vt="http://schemas.openxmlformats.org/officeDocument/2006/docPropsVTypes">
  <Template>blank</Template>
  <TotalTime>48810</TotalTime>
  <Words>1562</Words>
  <Application>Microsoft Office PowerPoint</Application>
  <PresentationFormat>On-screen Show (4:3)</PresentationFormat>
  <Paragraphs>180</Paragraphs>
  <Slides>14</Slides>
  <Notes>14</Notes>
  <HiddenSlides>0</HiddenSlides>
  <MMClips>0</MMClips>
  <ScaleCrop>false</ScaleCrop>
  <HeadingPairs>
    <vt:vector size="8" baseType="variant">
      <vt:variant>
        <vt:lpstr>Fonts Used</vt:lpstr>
      </vt:variant>
      <vt:variant>
        <vt:i4>6</vt:i4>
      </vt:variant>
      <vt:variant>
        <vt:lpstr>Theme</vt:lpstr>
      </vt:variant>
      <vt:variant>
        <vt:i4>30</vt:i4>
      </vt:variant>
      <vt:variant>
        <vt:lpstr>Embedded OLE Servers</vt:lpstr>
      </vt:variant>
      <vt:variant>
        <vt:i4>1</vt:i4>
      </vt:variant>
      <vt:variant>
        <vt:lpstr>Slide Titles</vt:lpstr>
      </vt:variant>
      <vt:variant>
        <vt:i4>14</vt:i4>
      </vt:variant>
    </vt:vector>
  </HeadingPairs>
  <TitlesOfParts>
    <vt:vector size="51" baseType="lpstr">
      <vt:lpstr>Arial</vt:lpstr>
      <vt:lpstr>Arial Black</vt:lpstr>
      <vt:lpstr>Calibri</vt:lpstr>
      <vt:lpstr>Century Gothic</vt:lpstr>
      <vt:lpstr>Gotham Rounded Medium</vt:lpstr>
      <vt:lpstr>Lucida Grande</vt:lpstr>
      <vt:lpstr>1_CIF-ppt</vt:lpstr>
      <vt:lpstr>2_CIF-ppt</vt:lpstr>
      <vt:lpstr>8_blank</vt:lpstr>
      <vt:lpstr>50_blank</vt:lpstr>
      <vt:lpstr>3_CIF-ppt</vt:lpstr>
      <vt:lpstr>4_CIF-ppt</vt:lpstr>
      <vt:lpstr>Blue background</vt:lpstr>
      <vt:lpstr>3_Blue background</vt:lpstr>
      <vt:lpstr>1_Blue background</vt:lpstr>
      <vt:lpstr>2_Blue background</vt:lpstr>
      <vt:lpstr>58_blank</vt:lpstr>
      <vt:lpstr>4_Blue background</vt:lpstr>
      <vt:lpstr>5_Blue background</vt:lpstr>
      <vt:lpstr>6_Blue background</vt:lpstr>
      <vt:lpstr>8_Blue background</vt:lpstr>
      <vt:lpstr>7_Blue background</vt:lpstr>
      <vt:lpstr>67_blank</vt:lpstr>
      <vt:lpstr>9_Blue background</vt:lpstr>
      <vt:lpstr>68_blank</vt:lpstr>
      <vt:lpstr>CIF-ppt</vt:lpstr>
      <vt:lpstr>blank</vt:lpstr>
      <vt:lpstr>7_CIF-ppt</vt:lpstr>
      <vt:lpstr>5_CIF-ppt</vt:lpstr>
      <vt:lpstr>3_blank</vt:lpstr>
      <vt:lpstr>4_blank</vt:lpstr>
      <vt:lpstr>7_blank</vt:lpstr>
      <vt:lpstr>6_CIF-ppt</vt:lpstr>
      <vt:lpstr>8_CIF-ppt</vt:lpstr>
      <vt:lpstr>1_blank</vt:lpstr>
      <vt:lpstr>2_blank</vt:lpstr>
      <vt:lpstr>think-cell Slide</vt:lpstr>
      <vt:lpstr>ACTOR MAP TOOL SESSION, NVI Network February 11, 2020</vt:lpstr>
      <vt:lpstr>Please introduce yourself: we’ll start in the west and then move to the east</vt:lpstr>
      <vt:lpstr>PowerPoint Presentation</vt:lpstr>
      <vt:lpstr>Actor mapping is a helpful way to visualize and understand aspects of a system</vt:lpstr>
      <vt:lpstr>PowerPoint Presentation</vt:lpstr>
      <vt:lpstr>PowerPoint Presentation</vt:lpstr>
      <vt:lpstr>Building Your Map</vt:lpstr>
      <vt:lpstr>Building Your Map - 1</vt:lpstr>
      <vt:lpstr>Building Your Map - 2</vt:lpstr>
      <vt:lpstr>Small Group Discussion - Round 1</vt:lpstr>
      <vt:lpstr>Analyzing the Actor Map by “seeing into the system” </vt:lpstr>
      <vt:lpstr>Small Group Discussion -  Round 2</vt:lpstr>
      <vt:lpstr>Large Group 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Philanthropic Leadership</dc:title>
  <dc:creator>Valerie Bockstette</dc:creator>
  <cp:lastModifiedBy>Jennifer Splansky Juster</cp:lastModifiedBy>
  <cp:revision>1108</cp:revision>
  <cp:lastPrinted>2019-05-09T16:36:06Z</cp:lastPrinted>
  <dcterms:created xsi:type="dcterms:W3CDTF">2014-01-31T04:23:01Z</dcterms:created>
  <dcterms:modified xsi:type="dcterms:W3CDTF">2020-02-07T19:44:10Z</dcterms:modified>
</cp:coreProperties>
</file>